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x="18288000" cy="10287000"/>
  <p:notesSz cx="6858000" cy="9144000"/>
  <p:embeddedFontLst>
    <p:embeddedFont>
      <p:font typeface="Lilita One" charset="1" panose="02000000000000000000"/>
      <p:regular r:id="rId22"/>
    </p:embeddedFont>
    <p:embeddedFont>
      <p:font typeface="DM Sans Bold" charset="1" panose="00000000000000000000"/>
      <p:regular r:id="rId23"/>
    </p:embeddedFont>
    <p:embeddedFont>
      <p:font typeface="DM Sans" charset="1" panose="00000000000000000000"/>
      <p:regular r:id="rId24"/>
    </p:embeddedFont>
    <p:embeddedFont>
      <p:font typeface="DM Sans Italics" charset="1" panose="00000000000000000000"/>
      <p:regular r:id="rId25"/>
    </p:embeddedFont>
    <p:embeddedFont>
      <p:font typeface="Open Sans" charset="1" panose="020B0606030504020204"/>
      <p:regular r:id="rId26"/>
    </p:embeddedFont>
    <p:embeddedFont>
      <p:font typeface="Open Sans Bold Italics" charset="1" panose="020B0806030504020204"/>
      <p:regular r:id="rId27"/>
    </p:embeddedFont>
    <p:embeddedFont>
      <p:font typeface="Open Sans Bold" charset="1" panose="020B0806030504020204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jpe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.png" Type="http://schemas.openxmlformats.org/officeDocument/2006/relationships/image"/><Relationship Id="rId11" Target="../media/image13.svg" Type="http://schemas.openxmlformats.org/officeDocument/2006/relationships/image"/><Relationship Id="rId12" Target="../media/image7.png" Type="http://schemas.openxmlformats.org/officeDocument/2006/relationships/image"/><Relationship Id="rId13" Target="../media/image8.svg" Type="http://schemas.openxmlformats.org/officeDocument/2006/relationships/image"/><Relationship Id="rId14" Target="../media/image17.png" Type="http://schemas.openxmlformats.org/officeDocument/2006/relationships/image"/><Relationship Id="rId15" Target="../media/image18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Relationship Id="rId6" Target="../media/image3.png" Type="http://schemas.openxmlformats.org/officeDocument/2006/relationships/image"/><Relationship Id="rId7" Target="../media/image4.svg" Type="http://schemas.openxmlformats.org/officeDocument/2006/relationships/image"/><Relationship Id="rId8" Target="../media/image5.png" Type="http://schemas.openxmlformats.org/officeDocument/2006/relationships/image"/><Relationship Id="rId9" Target="../media/image6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.png" Type="http://schemas.openxmlformats.org/officeDocument/2006/relationships/image"/><Relationship Id="rId11" Target="../media/image13.svg" Type="http://schemas.openxmlformats.org/officeDocument/2006/relationships/image"/><Relationship Id="rId12" Target="../media/image7.png" Type="http://schemas.openxmlformats.org/officeDocument/2006/relationships/image"/><Relationship Id="rId13" Target="../media/image8.svg" Type="http://schemas.openxmlformats.org/officeDocument/2006/relationships/image"/><Relationship Id="rId14" Target="../media/image19.png" Type="http://schemas.openxmlformats.org/officeDocument/2006/relationships/image"/><Relationship Id="rId15" Target="../media/image20.svg" Type="http://schemas.openxmlformats.org/officeDocument/2006/relationships/image"/><Relationship Id="rId16" Target="../media/image21.png" Type="http://schemas.openxmlformats.org/officeDocument/2006/relationships/image"/><Relationship Id="rId17" Target="../media/image22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Relationship Id="rId6" Target="../media/image3.png" Type="http://schemas.openxmlformats.org/officeDocument/2006/relationships/image"/><Relationship Id="rId7" Target="../media/image4.svg" Type="http://schemas.openxmlformats.org/officeDocument/2006/relationships/image"/><Relationship Id="rId8" Target="../media/image5.png" Type="http://schemas.openxmlformats.org/officeDocument/2006/relationships/image"/><Relationship Id="rId9" Target="../media/image6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.png" Type="http://schemas.openxmlformats.org/officeDocument/2006/relationships/image"/><Relationship Id="rId11" Target="../media/image13.svg" Type="http://schemas.openxmlformats.org/officeDocument/2006/relationships/image"/><Relationship Id="rId12" Target="../media/image7.png" Type="http://schemas.openxmlformats.org/officeDocument/2006/relationships/image"/><Relationship Id="rId13" Target="../media/image8.svg" Type="http://schemas.openxmlformats.org/officeDocument/2006/relationships/image"/><Relationship Id="rId14" Target="../media/image19.png" Type="http://schemas.openxmlformats.org/officeDocument/2006/relationships/image"/><Relationship Id="rId15" Target="../media/image20.svg" Type="http://schemas.openxmlformats.org/officeDocument/2006/relationships/image"/><Relationship Id="rId16" Target="../media/image21.png" Type="http://schemas.openxmlformats.org/officeDocument/2006/relationships/image"/><Relationship Id="rId17" Target="../media/image22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Relationship Id="rId6" Target="../media/image3.png" Type="http://schemas.openxmlformats.org/officeDocument/2006/relationships/image"/><Relationship Id="rId7" Target="../media/image4.svg" Type="http://schemas.openxmlformats.org/officeDocument/2006/relationships/image"/><Relationship Id="rId8" Target="../media/image5.png" Type="http://schemas.openxmlformats.org/officeDocument/2006/relationships/image"/><Relationship Id="rId9" Target="../media/image6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.png" Type="http://schemas.openxmlformats.org/officeDocument/2006/relationships/image"/><Relationship Id="rId11" Target="../media/image13.svg" Type="http://schemas.openxmlformats.org/officeDocument/2006/relationships/image"/><Relationship Id="rId12" Target="../media/image7.png" Type="http://schemas.openxmlformats.org/officeDocument/2006/relationships/image"/><Relationship Id="rId13" Target="../media/image8.svg" Type="http://schemas.openxmlformats.org/officeDocument/2006/relationships/image"/><Relationship Id="rId14" Target="../media/image19.png" Type="http://schemas.openxmlformats.org/officeDocument/2006/relationships/image"/><Relationship Id="rId15" Target="../media/image20.svg" Type="http://schemas.openxmlformats.org/officeDocument/2006/relationships/image"/><Relationship Id="rId16" Target="../media/image21.png" Type="http://schemas.openxmlformats.org/officeDocument/2006/relationships/image"/><Relationship Id="rId17" Target="../media/image22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Relationship Id="rId6" Target="../media/image3.png" Type="http://schemas.openxmlformats.org/officeDocument/2006/relationships/image"/><Relationship Id="rId7" Target="../media/image4.svg" Type="http://schemas.openxmlformats.org/officeDocument/2006/relationships/image"/><Relationship Id="rId8" Target="../media/image5.png" Type="http://schemas.openxmlformats.org/officeDocument/2006/relationships/image"/><Relationship Id="rId9" Target="../media/image6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.png" Type="http://schemas.openxmlformats.org/officeDocument/2006/relationships/image"/><Relationship Id="rId11" Target="../media/image13.svg" Type="http://schemas.openxmlformats.org/officeDocument/2006/relationships/image"/><Relationship Id="rId12" Target="../media/image7.png" Type="http://schemas.openxmlformats.org/officeDocument/2006/relationships/image"/><Relationship Id="rId13" Target="../media/image8.svg" Type="http://schemas.openxmlformats.org/officeDocument/2006/relationships/image"/><Relationship Id="rId14" Target="../media/image19.png" Type="http://schemas.openxmlformats.org/officeDocument/2006/relationships/image"/><Relationship Id="rId15" Target="../media/image20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Relationship Id="rId6" Target="../media/image3.png" Type="http://schemas.openxmlformats.org/officeDocument/2006/relationships/image"/><Relationship Id="rId7" Target="../media/image4.svg" Type="http://schemas.openxmlformats.org/officeDocument/2006/relationships/image"/><Relationship Id="rId8" Target="../media/image5.png" Type="http://schemas.openxmlformats.org/officeDocument/2006/relationships/image"/><Relationship Id="rId9" Target="../media/image6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.png" Type="http://schemas.openxmlformats.org/officeDocument/2006/relationships/image"/><Relationship Id="rId11" Target="../media/image8.svg" Type="http://schemas.openxmlformats.org/officeDocument/2006/relationships/image"/><Relationship Id="rId12" Target="https://educationendowmentfoundation.org.uk/education-evidence/guidance-reports/send" TargetMode="External" Type="http://schemas.openxmlformats.org/officeDocument/2006/relationships/hyperlink"/><Relationship Id="rId13" Target="https://educationendowmentfoundation.org.uk/education-evidence/guidance-reports/send" TargetMode="External" Type="http://schemas.openxmlformats.org/officeDocument/2006/relationships/hyperlink"/><Relationship Id="rId14" Target="https://educationendowmentfoundation.org.uk/education-evidence/guidance-reports/send" TargetMode="External" Type="http://schemas.openxmlformats.org/officeDocument/2006/relationships/hyperlink"/><Relationship Id="rId15" Target="https://educationendowmentfoundation.org.uk/education-evidence/guidance-reports/send" TargetMode="External" Type="http://schemas.openxmlformats.org/officeDocument/2006/relationships/hyperlink"/><Relationship Id="rId16" Target="https://educationendowmentfoundation.org.uk/education-evidence/guidance-reports/send" TargetMode="External" Type="http://schemas.openxmlformats.org/officeDocument/2006/relationships/hyperlink"/><Relationship Id="rId17" Target="https://educationendowmentfoundation.org.uk/education-evidence/guidance-reports/send" TargetMode="External" Type="http://schemas.openxmlformats.org/officeDocument/2006/relationships/hyperlink"/><Relationship Id="rId18" Target="https://educationendowmentfoundation.org.uk/education-evidence/guidance-reports/metacognition?utm_source=chatgpt.com" TargetMode="External" Type="http://schemas.openxmlformats.org/officeDocument/2006/relationships/hyperlink"/><Relationship Id="rId19" Target="https://educationendowmentfoundation.org.uk/education-evidence/guidance-reports/metacognition?utm_source=chatgpt.com" TargetMode="External" Type="http://schemas.openxmlformats.org/officeDocument/2006/relationships/hyperlink"/><Relationship Id="rId2" Target="../media/image1.png" Type="http://schemas.openxmlformats.org/officeDocument/2006/relationships/image"/><Relationship Id="rId20" Target="https://educationendowmentfoundation.org.uk/education-evidence/guidance-reports/metacognition?utm_source=chatgpt.com" TargetMode="External" Type="http://schemas.openxmlformats.org/officeDocument/2006/relationships/hyperlink"/><Relationship Id="rId21" Target="https://www.gov.uk/government/publications/education-inspection-framework" TargetMode="External" Type="http://schemas.openxmlformats.org/officeDocument/2006/relationships/hyperlink"/><Relationship Id="rId22" Target="https://www.gov.uk/government/publications/education-inspection-framework" TargetMode="External" Type="http://schemas.openxmlformats.org/officeDocument/2006/relationships/hyperlink"/><Relationship Id="rId23" Target="https://www.gov.uk/government/publications/education-inspection-framework" TargetMode="External" Type="http://schemas.openxmlformats.org/officeDocument/2006/relationships/hyperlink"/><Relationship Id="rId24" Target="https://www.aft.org/sites/default/files/periodicals/Rosenshine.pdf" TargetMode="External" Type="http://schemas.openxmlformats.org/officeDocument/2006/relationships/hyperlink"/><Relationship Id="rId25" Target="https://www.aft.org/sites/default/files/periodicals/Rosenshine.pdf" TargetMode="External" Type="http://schemas.openxmlformats.org/officeDocument/2006/relationships/hyperlink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12.png" Type="http://schemas.openxmlformats.org/officeDocument/2006/relationships/image"/><Relationship Id="rId9" Target="../media/image13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.png" Type="http://schemas.openxmlformats.org/officeDocument/2006/relationships/image"/><Relationship Id="rId11" Target="../media/image8.svg" Type="http://schemas.openxmlformats.org/officeDocument/2006/relationships/image"/><Relationship Id="rId12" Target="../media/image9.png" Type="http://schemas.openxmlformats.org/officeDocument/2006/relationships/image"/><Relationship Id="rId13" Target="../media/image10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12.png" Type="http://schemas.openxmlformats.org/officeDocument/2006/relationships/image"/><Relationship Id="rId9" Target="../media/image13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.png" Type="http://schemas.openxmlformats.org/officeDocument/2006/relationships/image"/><Relationship Id="rId11" Target="../media/image13.svg" Type="http://schemas.openxmlformats.org/officeDocument/2006/relationships/image"/><Relationship Id="rId12" Target="../media/image7.png" Type="http://schemas.openxmlformats.org/officeDocument/2006/relationships/image"/><Relationship Id="rId13" Target="../media/image8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Relationship Id="rId6" Target="../media/image3.png" Type="http://schemas.openxmlformats.org/officeDocument/2006/relationships/image"/><Relationship Id="rId7" Target="../media/image4.svg" Type="http://schemas.openxmlformats.org/officeDocument/2006/relationships/image"/><Relationship Id="rId8" Target="../media/image5.png" Type="http://schemas.openxmlformats.org/officeDocument/2006/relationships/image"/><Relationship Id="rId9" Target="../media/image6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.png" Type="http://schemas.openxmlformats.org/officeDocument/2006/relationships/image"/><Relationship Id="rId11" Target="../media/image13.svg" Type="http://schemas.openxmlformats.org/officeDocument/2006/relationships/image"/><Relationship Id="rId12" Target="../media/image7.png" Type="http://schemas.openxmlformats.org/officeDocument/2006/relationships/image"/><Relationship Id="rId13" Target="../media/image8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Relationship Id="rId6" Target="../media/image3.png" Type="http://schemas.openxmlformats.org/officeDocument/2006/relationships/image"/><Relationship Id="rId7" Target="../media/image4.svg" Type="http://schemas.openxmlformats.org/officeDocument/2006/relationships/image"/><Relationship Id="rId8" Target="../media/image5.png" Type="http://schemas.openxmlformats.org/officeDocument/2006/relationships/image"/><Relationship Id="rId9" Target="../media/image6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.png" Type="http://schemas.openxmlformats.org/officeDocument/2006/relationships/image"/><Relationship Id="rId11" Target="../media/image13.svg" Type="http://schemas.openxmlformats.org/officeDocument/2006/relationships/image"/><Relationship Id="rId12" Target="../media/image7.png" Type="http://schemas.openxmlformats.org/officeDocument/2006/relationships/image"/><Relationship Id="rId13" Target="../media/image8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Relationship Id="rId6" Target="../media/image3.png" Type="http://schemas.openxmlformats.org/officeDocument/2006/relationships/image"/><Relationship Id="rId7" Target="../media/image4.svg" Type="http://schemas.openxmlformats.org/officeDocument/2006/relationships/image"/><Relationship Id="rId8" Target="../media/image5.png" Type="http://schemas.openxmlformats.org/officeDocument/2006/relationships/image"/><Relationship Id="rId9" Target="../media/image6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.png" Type="http://schemas.openxmlformats.org/officeDocument/2006/relationships/image"/><Relationship Id="rId11" Target="../media/image13.svg" Type="http://schemas.openxmlformats.org/officeDocument/2006/relationships/image"/><Relationship Id="rId12" Target="../media/image7.png" Type="http://schemas.openxmlformats.org/officeDocument/2006/relationships/image"/><Relationship Id="rId13" Target="../media/image8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Relationship Id="rId6" Target="../media/image3.png" Type="http://schemas.openxmlformats.org/officeDocument/2006/relationships/image"/><Relationship Id="rId7" Target="../media/image4.svg" Type="http://schemas.openxmlformats.org/officeDocument/2006/relationships/image"/><Relationship Id="rId8" Target="../media/image5.png" Type="http://schemas.openxmlformats.org/officeDocument/2006/relationships/image"/><Relationship Id="rId9" Target="../media/image6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.png" Type="http://schemas.openxmlformats.org/officeDocument/2006/relationships/image"/><Relationship Id="rId11" Target="../media/image13.svg" Type="http://schemas.openxmlformats.org/officeDocument/2006/relationships/image"/><Relationship Id="rId12" Target="../media/image7.png" Type="http://schemas.openxmlformats.org/officeDocument/2006/relationships/image"/><Relationship Id="rId13" Target="../media/image8.svg" Type="http://schemas.openxmlformats.org/officeDocument/2006/relationships/image"/><Relationship Id="rId14" Target="../media/image14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Relationship Id="rId6" Target="../media/image3.png" Type="http://schemas.openxmlformats.org/officeDocument/2006/relationships/image"/><Relationship Id="rId7" Target="../media/image4.svg" Type="http://schemas.openxmlformats.org/officeDocument/2006/relationships/image"/><Relationship Id="rId8" Target="../media/image5.png" Type="http://schemas.openxmlformats.org/officeDocument/2006/relationships/image"/><Relationship Id="rId9" Target="../media/image6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.png" Type="http://schemas.openxmlformats.org/officeDocument/2006/relationships/image"/><Relationship Id="rId11" Target="../media/image13.svg" Type="http://schemas.openxmlformats.org/officeDocument/2006/relationships/image"/><Relationship Id="rId12" Target="../media/image7.png" Type="http://schemas.openxmlformats.org/officeDocument/2006/relationships/image"/><Relationship Id="rId13" Target="../media/image8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Relationship Id="rId6" Target="../media/image3.png" Type="http://schemas.openxmlformats.org/officeDocument/2006/relationships/image"/><Relationship Id="rId7" Target="../media/image4.svg" Type="http://schemas.openxmlformats.org/officeDocument/2006/relationships/image"/><Relationship Id="rId8" Target="../media/image5.png" Type="http://schemas.openxmlformats.org/officeDocument/2006/relationships/image"/><Relationship Id="rId9" Target="../media/image6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.png" Type="http://schemas.openxmlformats.org/officeDocument/2006/relationships/image"/><Relationship Id="rId11" Target="../media/image13.svg" Type="http://schemas.openxmlformats.org/officeDocument/2006/relationships/image"/><Relationship Id="rId12" Target="../media/image7.png" Type="http://schemas.openxmlformats.org/officeDocument/2006/relationships/image"/><Relationship Id="rId13" Target="../media/image8.svg" Type="http://schemas.openxmlformats.org/officeDocument/2006/relationships/image"/><Relationship Id="rId14" Target="../media/image15.png" Type="http://schemas.openxmlformats.org/officeDocument/2006/relationships/image"/><Relationship Id="rId15" Target="../media/image16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Relationship Id="rId6" Target="../media/image3.png" Type="http://schemas.openxmlformats.org/officeDocument/2006/relationships/image"/><Relationship Id="rId7" Target="../media/image4.svg" Type="http://schemas.openxmlformats.org/officeDocument/2006/relationships/image"/><Relationship Id="rId8" Target="../media/image5.png" Type="http://schemas.openxmlformats.org/officeDocument/2006/relationships/image"/><Relationship Id="rId9" Target="../media/image6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.png" Type="http://schemas.openxmlformats.org/officeDocument/2006/relationships/image"/><Relationship Id="rId11" Target="../media/image13.svg" Type="http://schemas.openxmlformats.org/officeDocument/2006/relationships/image"/><Relationship Id="rId12" Target="../media/image7.png" Type="http://schemas.openxmlformats.org/officeDocument/2006/relationships/image"/><Relationship Id="rId13" Target="../media/image8.svg" Type="http://schemas.openxmlformats.org/officeDocument/2006/relationships/image"/><Relationship Id="rId14" Target="../media/image17.png" Type="http://schemas.openxmlformats.org/officeDocument/2006/relationships/image"/><Relationship Id="rId15" Target="../media/image18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Relationship Id="rId6" Target="../media/image3.png" Type="http://schemas.openxmlformats.org/officeDocument/2006/relationships/image"/><Relationship Id="rId7" Target="../media/image4.svg" Type="http://schemas.openxmlformats.org/officeDocument/2006/relationships/image"/><Relationship Id="rId8" Target="../media/image5.png" Type="http://schemas.openxmlformats.org/officeDocument/2006/relationships/image"/><Relationship Id="rId9" Target="../media/image6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8A3B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926582">
            <a:off x="14036844" y="-891976"/>
            <a:ext cx="4047901" cy="2075469"/>
          </a:xfrm>
          <a:custGeom>
            <a:avLst/>
            <a:gdLst/>
            <a:ahLst/>
            <a:cxnLst/>
            <a:rect r="r" b="b" t="t" l="l"/>
            <a:pathLst>
              <a:path h="2075469" w="4047901">
                <a:moveTo>
                  <a:pt x="0" y="0"/>
                </a:moveTo>
                <a:lnTo>
                  <a:pt x="4047901" y="0"/>
                </a:lnTo>
                <a:lnTo>
                  <a:pt x="4047901" y="2075469"/>
                </a:lnTo>
                <a:lnTo>
                  <a:pt x="0" y="20754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78844">
            <a:off x="7948656" y="383604"/>
            <a:ext cx="3939048" cy="981181"/>
          </a:xfrm>
          <a:custGeom>
            <a:avLst/>
            <a:gdLst/>
            <a:ahLst/>
            <a:cxnLst/>
            <a:rect r="r" b="b" t="t" l="l"/>
            <a:pathLst>
              <a:path h="981181" w="3939048">
                <a:moveTo>
                  <a:pt x="0" y="0"/>
                </a:moveTo>
                <a:lnTo>
                  <a:pt x="3939048" y="0"/>
                </a:lnTo>
                <a:lnTo>
                  <a:pt x="3939048" y="981181"/>
                </a:lnTo>
                <a:lnTo>
                  <a:pt x="0" y="9811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9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36667">
            <a:off x="-2891630" y="-2013121"/>
            <a:ext cx="9846432" cy="8646958"/>
          </a:xfrm>
          <a:custGeom>
            <a:avLst/>
            <a:gdLst/>
            <a:ahLst/>
            <a:cxnLst/>
            <a:rect r="r" b="b" t="t" l="l"/>
            <a:pathLst>
              <a:path h="8646958" w="9846432">
                <a:moveTo>
                  <a:pt x="0" y="0"/>
                </a:moveTo>
                <a:lnTo>
                  <a:pt x="9846432" y="0"/>
                </a:lnTo>
                <a:lnTo>
                  <a:pt x="9846432" y="8646957"/>
                </a:lnTo>
                <a:lnTo>
                  <a:pt x="0" y="864695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2210409">
            <a:off x="2123765" y="6757005"/>
            <a:ext cx="1077721" cy="2679719"/>
          </a:xfrm>
          <a:custGeom>
            <a:avLst/>
            <a:gdLst/>
            <a:ahLst/>
            <a:cxnLst/>
            <a:rect r="r" b="b" t="t" l="l"/>
            <a:pathLst>
              <a:path h="2679719" w="1077721">
                <a:moveTo>
                  <a:pt x="0" y="0"/>
                </a:moveTo>
                <a:lnTo>
                  <a:pt x="1077721" y="0"/>
                </a:lnTo>
                <a:lnTo>
                  <a:pt x="1077721" y="2679719"/>
                </a:lnTo>
                <a:lnTo>
                  <a:pt x="0" y="267971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49000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6" id="6"/>
          <p:cNvSpPr/>
          <p:nvPr/>
        </p:nvSpPr>
        <p:spPr>
          <a:xfrm flipH="false" flipV="false" rot="1348052">
            <a:off x="15303510" y="1081580"/>
            <a:ext cx="6480914" cy="7971978"/>
          </a:xfrm>
          <a:custGeom>
            <a:avLst/>
            <a:gdLst/>
            <a:ahLst/>
            <a:cxnLst/>
            <a:rect r="r" b="b" t="t" l="l"/>
            <a:pathLst>
              <a:path h="7971978" w="6480914">
                <a:moveTo>
                  <a:pt x="0" y="0"/>
                </a:moveTo>
                <a:lnTo>
                  <a:pt x="6480914" y="0"/>
                </a:lnTo>
                <a:lnTo>
                  <a:pt x="6480914" y="7971977"/>
                </a:lnTo>
                <a:lnTo>
                  <a:pt x="0" y="797197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-4225" r="0" b="0"/>
            </a:stretch>
          </a:blipFill>
          <a:ln w="28575" cap="sq">
            <a:solidFill>
              <a:srgbClr val="545454"/>
            </a:solidFill>
            <a:prstDash val="solid"/>
            <a:miter/>
          </a:ln>
        </p:spPr>
      </p:sp>
      <p:sp>
        <p:nvSpPr>
          <p:cNvPr name="Freeform 7" id="7"/>
          <p:cNvSpPr/>
          <p:nvPr/>
        </p:nvSpPr>
        <p:spPr>
          <a:xfrm flipH="false" flipV="false" rot="-1915390">
            <a:off x="11624874" y="3093560"/>
            <a:ext cx="6480914" cy="8308864"/>
          </a:xfrm>
          <a:custGeom>
            <a:avLst/>
            <a:gdLst/>
            <a:ahLst/>
            <a:cxnLst/>
            <a:rect r="r" b="b" t="t" l="l"/>
            <a:pathLst>
              <a:path h="8308864" w="6480914">
                <a:moveTo>
                  <a:pt x="0" y="0"/>
                </a:moveTo>
                <a:lnTo>
                  <a:pt x="6480914" y="0"/>
                </a:lnTo>
                <a:lnTo>
                  <a:pt x="6480914" y="8308864"/>
                </a:lnTo>
                <a:lnTo>
                  <a:pt x="0" y="83088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  <a:ln w="28575" cap="sq">
            <a:solidFill>
              <a:srgbClr val="545454"/>
            </a:solidFill>
            <a:prstDash val="solid"/>
            <a:miter/>
          </a:ln>
        </p:spPr>
      </p:sp>
      <p:grpSp>
        <p:nvGrpSpPr>
          <p:cNvPr name="Group 8" id="8"/>
          <p:cNvGrpSpPr/>
          <p:nvPr/>
        </p:nvGrpSpPr>
        <p:grpSpPr>
          <a:xfrm rot="-235319">
            <a:off x="13229696" y="2022608"/>
            <a:ext cx="2771720" cy="1793690"/>
            <a:chOff x="0" y="0"/>
            <a:chExt cx="663061" cy="42909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63061" cy="429093"/>
            </a:xfrm>
            <a:custGeom>
              <a:avLst/>
              <a:gdLst/>
              <a:ahLst/>
              <a:cxnLst/>
              <a:rect r="r" b="b" t="t" l="l"/>
              <a:pathLst>
                <a:path h="429093" w="663061">
                  <a:moveTo>
                    <a:pt x="64243" y="0"/>
                  </a:moveTo>
                  <a:lnTo>
                    <a:pt x="598817" y="0"/>
                  </a:lnTo>
                  <a:cubicBezTo>
                    <a:pt x="634298" y="0"/>
                    <a:pt x="663061" y="28763"/>
                    <a:pt x="663061" y="64243"/>
                  </a:cubicBezTo>
                  <a:lnTo>
                    <a:pt x="663061" y="364850"/>
                  </a:lnTo>
                  <a:cubicBezTo>
                    <a:pt x="663061" y="400330"/>
                    <a:pt x="634298" y="429093"/>
                    <a:pt x="598817" y="429093"/>
                  </a:cubicBezTo>
                  <a:lnTo>
                    <a:pt x="64243" y="429093"/>
                  </a:lnTo>
                  <a:cubicBezTo>
                    <a:pt x="28763" y="429093"/>
                    <a:pt x="0" y="400330"/>
                    <a:pt x="0" y="364850"/>
                  </a:cubicBezTo>
                  <a:lnTo>
                    <a:pt x="0" y="64243"/>
                  </a:lnTo>
                  <a:cubicBezTo>
                    <a:pt x="0" y="28763"/>
                    <a:pt x="28763" y="0"/>
                    <a:pt x="64243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663061" cy="467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-235319">
            <a:off x="13382218" y="4247295"/>
            <a:ext cx="2771720" cy="1793690"/>
            <a:chOff x="0" y="0"/>
            <a:chExt cx="663061" cy="42909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663061" cy="429093"/>
            </a:xfrm>
            <a:custGeom>
              <a:avLst/>
              <a:gdLst/>
              <a:ahLst/>
              <a:cxnLst/>
              <a:rect r="r" b="b" t="t" l="l"/>
              <a:pathLst>
                <a:path h="429093" w="663061">
                  <a:moveTo>
                    <a:pt x="64243" y="0"/>
                  </a:moveTo>
                  <a:lnTo>
                    <a:pt x="598817" y="0"/>
                  </a:lnTo>
                  <a:cubicBezTo>
                    <a:pt x="634298" y="0"/>
                    <a:pt x="663061" y="28763"/>
                    <a:pt x="663061" y="64243"/>
                  </a:cubicBezTo>
                  <a:lnTo>
                    <a:pt x="663061" y="364850"/>
                  </a:lnTo>
                  <a:cubicBezTo>
                    <a:pt x="663061" y="400330"/>
                    <a:pt x="634298" y="429093"/>
                    <a:pt x="598817" y="429093"/>
                  </a:cubicBezTo>
                  <a:lnTo>
                    <a:pt x="64243" y="429093"/>
                  </a:lnTo>
                  <a:cubicBezTo>
                    <a:pt x="28763" y="429093"/>
                    <a:pt x="0" y="400330"/>
                    <a:pt x="0" y="364850"/>
                  </a:cubicBezTo>
                  <a:lnTo>
                    <a:pt x="0" y="64243"/>
                  </a:lnTo>
                  <a:cubicBezTo>
                    <a:pt x="0" y="28763"/>
                    <a:pt x="28763" y="0"/>
                    <a:pt x="64243" y="0"/>
                  </a:cubicBezTo>
                  <a:close/>
                </a:path>
              </a:pathLst>
            </a:custGeom>
            <a:solidFill>
              <a:srgbClr val="C27194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663061" cy="467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-235319">
            <a:off x="13534739" y="6471981"/>
            <a:ext cx="2771720" cy="1793690"/>
            <a:chOff x="0" y="0"/>
            <a:chExt cx="663061" cy="429093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63061" cy="429093"/>
            </a:xfrm>
            <a:custGeom>
              <a:avLst/>
              <a:gdLst/>
              <a:ahLst/>
              <a:cxnLst/>
              <a:rect r="r" b="b" t="t" l="l"/>
              <a:pathLst>
                <a:path h="429093" w="663061">
                  <a:moveTo>
                    <a:pt x="64243" y="0"/>
                  </a:moveTo>
                  <a:lnTo>
                    <a:pt x="598817" y="0"/>
                  </a:lnTo>
                  <a:cubicBezTo>
                    <a:pt x="634298" y="0"/>
                    <a:pt x="663061" y="28763"/>
                    <a:pt x="663061" y="64243"/>
                  </a:cubicBezTo>
                  <a:lnTo>
                    <a:pt x="663061" y="364850"/>
                  </a:lnTo>
                  <a:cubicBezTo>
                    <a:pt x="663061" y="400330"/>
                    <a:pt x="634298" y="429093"/>
                    <a:pt x="598817" y="429093"/>
                  </a:cubicBezTo>
                  <a:lnTo>
                    <a:pt x="64243" y="429093"/>
                  </a:lnTo>
                  <a:cubicBezTo>
                    <a:pt x="28763" y="429093"/>
                    <a:pt x="0" y="400330"/>
                    <a:pt x="0" y="364850"/>
                  </a:cubicBezTo>
                  <a:lnTo>
                    <a:pt x="0" y="64243"/>
                  </a:lnTo>
                  <a:cubicBezTo>
                    <a:pt x="0" y="28763"/>
                    <a:pt x="28763" y="0"/>
                    <a:pt x="64243" y="0"/>
                  </a:cubicBezTo>
                  <a:close/>
                </a:path>
              </a:pathLst>
            </a:custGeom>
            <a:solidFill>
              <a:srgbClr val="C5D7EB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663061" cy="467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-235319">
            <a:off x="13687550" y="8700876"/>
            <a:ext cx="2771720" cy="1793690"/>
            <a:chOff x="0" y="0"/>
            <a:chExt cx="663061" cy="429093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663061" cy="429093"/>
            </a:xfrm>
            <a:custGeom>
              <a:avLst/>
              <a:gdLst/>
              <a:ahLst/>
              <a:cxnLst/>
              <a:rect r="r" b="b" t="t" l="l"/>
              <a:pathLst>
                <a:path h="429093" w="663061">
                  <a:moveTo>
                    <a:pt x="64243" y="0"/>
                  </a:moveTo>
                  <a:lnTo>
                    <a:pt x="598817" y="0"/>
                  </a:lnTo>
                  <a:cubicBezTo>
                    <a:pt x="634298" y="0"/>
                    <a:pt x="663061" y="28763"/>
                    <a:pt x="663061" y="64243"/>
                  </a:cubicBezTo>
                  <a:lnTo>
                    <a:pt x="663061" y="364850"/>
                  </a:lnTo>
                  <a:cubicBezTo>
                    <a:pt x="663061" y="400330"/>
                    <a:pt x="634298" y="429093"/>
                    <a:pt x="598817" y="429093"/>
                  </a:cubicBezTo>
                  <a:lnTo>
                    <a:pt x="64243" y="429093"/>
                  </a:lnTo>
                  <a:cubicBezTo>
                    <a:pt x="28763" y="429093"/>
                    <a:pt x="0" y="400330"/>
                    <a:pt x="0" y="364850"/>
                  </a:cubicBezTo>
                  <a:lnTo>
                    <a:pt x="0" y="64243"/>
                  </a:lnTo>
                  <a:cubicBezTo>
                    <a:pt x="0" y="28763"/>
                    <a:pt x="28763" y="0"/>
                    <a:pt x="64243" y="0"/>
                  </a:cubicBezTo>
                  <a:close/>
                </a:path>
              </a:pathLst>
            </a:custGeom>
            <a:solidFill>
              <a:srgbClr val="43B262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663061" cy="467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-235319">
            <a:off x="2317459" y="1191322"/>
            <a:ext cx="13295324" cy="11926082"/>
            <a:chOff x="0" y="0"/>
            <a:chExt cx="3180554" cy="2852999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3180554" cy="2852999"/>
            </a:xfrm>
            <a:custGeom>
              <a:avLst/>
              <a:gdLst/>
              <a:ahLst/>
              <a:cxnLst/>
              <a:rect r="r" b="b" t="t" l="l"/>
              <a:pathLst>
                <a:path h="2852999" w="3180554">
                  <a:moveTo>
                    <a:pt x="23292" y="0"/>
                  </a:moveTo>
                  <a:lnTo>
                    <a:pt x="3157262" y="0"/>
                  </a:lnTo>
                  <a:cubicBezTo>
                    <a:pt x="3170126" y="0"/>
                    <a:pt x="3180554" y="10428"/>
                    <a:pt x="3180554" y="23292"/>
                  </a:cubicBezTo>
                  <a:lnTo>
                    <a:pt x="3180554" y="2829707"/>
                  </a:lnTo>
                  <a:cubicBezTo>
                    <a:pt x="3180554" y="2842571"/>
                    <a:pt x="3170126" y="2852999"/>
                    <a:pt x="3157262" y="2852999"/>
                  </a:cubicBezTo>
                  <a:lnTo>
                    <a:pt x="23292" y="2852999"/>
                  </a:lnTo>
                  <a:cubicBezTo>
                    <a:pt x="10428" y="2852999"/>
                    <a:pt x="0" y="2842571"/>
                    <a:pt x="0" y="2829707"/>
                  </a:cubicBezTo>
                  <a:lnTo>
                    <a:pt x="0" y="23292"/>
                  </a:lnTo>
                  <a:cubicBezTo>
                    <a:pt x="0" y="10428"/>
                    <a:pt x="10428" y="0"/>
                    <a:pt x="23292" y="0"/>
                  </a:cubicBezTo>
                  <a:close/>
                </a:path>
              </a:pathLst>
            </a:custGeom>
            <a:solidFill>
              <a:srgbClr val="FAC3CE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22" id="22"/>
            <p:cNvSpPr txBox="true"/>
            <p:nvPr/>
          </p:nvSpPr>
          <p:spPr>
            <a:xfrm>
              <a:off x="0" y="-38100"/>
              <a:ext cx="3180554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23" id="23"/>
          <p:cNvSpPr/>
          <p:nvPr/>
        </p:nvSpPr>
        <p:spPr>
          <a:xfrm>
            <a:off x="3354528" y="2388459"/>
            <a:ext cx="718913" cy="10486096"/>
          </a:xfrm>
          <a:prstGeom prst="line">
            <a:avLst/>
          </a:prstGeom>
          <a:ln cap="flat" w="19050">
            <a:solidFill>
              <a:srgbClr val="545454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4" id="24"/>
          <p:cNvGrpSpPr/>
          <p:nvPr/>
        </p:nvGrpSpPr>
        <p:grpSpPr>
          <a:xfrm rot="-235319">
            <a:off x="2347159" y="2477024"/>
            <a:ext cx="719821" cy="719821"/>
            <a:chOff x="0" y="0"/>
            <a:chExt cx="812800" cy="8128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26" id="2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-235319">
            <a:off x="2460341" y="4127900"/>
            <a:ext cx="719821" cy="719821"/>
            <a:chOff x="0" y="0"/>
            <a:chExt cx="812800" cy="81280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29" id="2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0" id="30"/>
          <p:cNvGrpSpPr/>
          <p:nvPr/>
        </p:nvGrpSpPr>
        <p:grpSpPr>
          <a:xfrm rot="-235319">
            <a:off x="2573522" y="5778776"/>
            <a:ext cx="719821" cy="719821"/>
            <a:chOff x="0" y="0"/>
            <a:chExt cx="812800" cy="81280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32" id="3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3" id="33"/>
          <p:cNvGrpSpPr/>
          <p:nvPr/>
        </p:nvGrpSpPr>
        <p:grpSpPr>
          <a:xfrm rot="-235319">
            <a:off x="2686704" y="7429651"/>
            <a:ext cx="719821" cy="719821"/>
            <a:chOff x="0" y="0"/>
            <a:chExt cx="812800" cy="81280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35" id="3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6" id="36"/>
          <p:cNvGrpSpPr/>
          <p:nvPr/>
        </p:nvGrpSpPr>
        <p:grpSpPr>
          <a:xfrm rot="-235319">
            <a:off x="2799886" y="9080527"/>
            <a:ext cx="719821" cy="719821"/>
            <a:chOff x="0" y="0"/>
            <a:chExt cx="812800" cy="81280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38" id="3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9" id="39"/>
          <p:cNvGrpSpPr/>
          <p:nvPr/>
        </p:nvGrpSpPr>
        <p:grpSpPr>
          <a:xfrm rot="-235319">
            <a:off x="1653660" y="2587767"/>
            <a:ext cx="1224631" cy="558816"/>
            <a:chOff x="0" y="0"/>
            <a:chExt cx="292960" cy="133682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292960" cy="133682"/>
            </a:xfrm>
            <a:custGeom>
              <a:avLst/>
              <a:gdLst/>
              <a:ahLst/>
              <a:cxnLst/>
              <a:rect r="r" b="b" t="t" l="l"/>
              <a:pathLst>
                <a:path h="133682" w="292960">
                  <a:moveTo>
                    <a:pt x="66841" y="0"/>
                  </a:moveTo>
                  <a:lnTo>
                    <a:pt x="226119" y="0"/>
                  </a:lnTo>
                  <a:cubicBezTo>
                    <a:pt x="243847" y="0"/>
                    <a:pt x="260848" y="7042"/>
                    <a:pt x="273383" y="19577"/>
                  </a:cubicBezTo>
                  <a:cubicBezTo>
                    <a:pt x="285918" y="32112"/>
                    <a:pt x="292960" y="49114"/>
                    <a:pt x="292960" y="66841"/>
                  </a:cubicBezTo>
                  <a:lnTo>
                    <a:pt x="292960" y="66841"/>
                  </a:lnTo>
                  <a:cubicBezTo>
                    <a:pt x="292960" y="84568"/>
                    <a:pt x="285918" y="101570"/>
                    <a:pt x="273383" y="114105"/>
                  </a:cubicBezTo>
                  <a:cubicBezTo>
                    <a:pt x="260848" y="126640"/>
                    <a:pt x="243847" y="133682"/>
                    <a:pt x="226119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41" id="41"/>
            <p:cNvSpPr txBox="true"/>
            <p:nvPr/>
          </p:nvSpPr>
          <p:spPr>
            <a:xfrm>
              <a:off x="0" y="-38100"/>
              <a:ext cx="292960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2" id="42"/>
          <p:cNvGrpSpPr/>
          <p:nvPr/>
        </p:nvGrpSpPr>
        <p:grpSpPr>
          <a:xfrm rot="-235319">
            <a:off x="1766842" y="4238643"/>
            <a:ext cx="1224631" cy="558816"/>
            <a:chOff x="0" y="0"/>
            <a:chExt cx="292960" cy="133682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292960" cy="133682"/>
            </a:xfrm>
            <a:custGeom>
              <a:avLst/>
              <a:gdLst/>
              <a:ahLst/>
              <a:cxnLst/>
              <a:rect r="r" b="b" t="t" l="l"/>
              <a:pathLst>
                <a:path h="133682" w="292960">
                  <a:moveTo>
                    <a:pt x="66841" y="0"/>
                  </a:moveTo>
                  <a:lnTo>
                    <a:pt x="226119" y="0"/>
                  </a:lnTo>
                  <a:cubicBezTo>
                    <a:pt x="243847" y="0"/>
                    <a:pt x="260848" y="7042"/>
                    <a:pt x="273383" y="19577"/>
                  </a:cubicBezTo>
                  <a:cubicBezTo>
                    <a:pt x="285918" y="32112"/>
                    <a:pt x="292960" y="49114"/>
                    <a:pt x="292960" y="66841"/>
                  </a:cubicBezTo>
                  <a:lnTo>
                    <a:pt x="292960" y="66841"/>
                  </a:lnTo>
                  <a:cubicBezTo>
                    <a:pt x="292960" y="84568"/>
                    <a:pt x="285918" y="101570"/>
                    <a:pt x="273383" y="114105"/>
                  </a:cubicBezTo>
                  <a:cubicBezTo>
                    <a:pt x="260848" y="126640"/>
                    <a:pt x="243847" y="133682"/>
                    <a:pt x="226119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44" id="44"/>
            <p:cNvSpPr txBox="true"/>
            <p:nvPr/>
          </p:nvSpPr>
          <p:spPr>
            <a:xfrm>
              <a:off x="0" y="-38100"/>
              <a:ext cx="292960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5" id="45"/>
          <p:cNvGrpSpPr/>
          <p:nvPr/>
        </p:nvGrpSpPr>
        <p:grpSpPr>
          <a:xfrm rot="-235319">
            <a:off x="1880024" y="5889518"/>
            <a:ext cx="1224631" cy="558816"/>
            <a:chOff x="0" y="0"/>
            <a:chExt cx="292960" cy="133682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292960" cy="133682"/>
            </a:xfrm>
            <a:custGeom>
              <a:avLst/>
              <a:gdLst/>
              <a:ahLst/>
              <a:cxnLst/>
              <a:rect r="r" b="b" t="t" l="l"/>
              <a:pathLst>
                <a:path h="133682" w="292960">
                  <a:moveTo>
                    <a:pt x="66841" y="0"/>
                  </a:moveTo>
                  <a:lnTo>
                    <a:pt x="226119" y="0"/>
                  </a:lnTo>
                  <a:cubicBezTo>
                    <a:pt x="243847" y="0"/>
                    <a:pt x="260848" y="7042"/>
                    <a:pt x="273383" y="19577"/>
                  </a:cubicBezTo>
                  <a:cubicBezTo>
                    <a:pt x="285918" y="32112"/>
                    <a:pt x="292960" y="49114"/>
                    <a:pt x="292960" y="66841"/>
                  </a:cubicBezTo>
                  <a:lnTo>
                    <a:pt x="292960" y="66841"/>
                  </a:lnTo>
                  <a:cubicBezTo>
                    <a:pt x="292960" y="84568"/>
                    <a:pt x="285918" y="101570"/>
                    <a:pt x="273383" y="114105"/>
                  </a:cubicBezTo>
                  <a:cubicBezTo>
                    <a:pt x="260848" y="126640"/>
                    <a:pt x="243847" y="133682"/>
                    <a:pt x="226119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47" id="47"/>
            <p:cNvSpPr txBox="true"/>
            <p:nvPr/>
          </p:nvSpPr>
          <p:spPr>
            <a:xfrm>
              <a:off x="0" y="-38100"/>
              <a:ext cx="292960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8" id="48"/>
          <p:cNvGrpSpPr/>
          <p:nvPr/>
        </p:nvGrpSpPr>
        <p:grpSpPr>
          <a:xfrm rot="-235319">
            <a:off x="1993206" y="7540394"/>
            <a:ext cx="1224631" cy="558816"/>
            <a:chOff x="0" y="0"/>
            <a:chExt cx="292960" cy="133682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292960" cy="133682"/>
            </a:xfrm>
            <a:custGeom>
              <a:avLst/>
              <a:gdLst/>
              <a:ahLst/>
              <a:cxnLst/>
              <a:rect r="r" b="b" t="t" l="l"/>
              <a:pathLst>
                <a:path h="133682" w="292960">
                  <a:moveTo>
                    <a:pt x="66841" y="0"/>
                  </a:moveTo>
                  <a:lnTo>
                    <a:pt x="226119" y="0"/>
                  </a:lnTo>
                  <a:cubicBezTo>
                    <a:pt x="243847" y="0"/>
                    <a:pt x="260848" y="7042"/>
                    <a:pt x="273383" y="19577"/>
                  </a:cubicBezTo>
                  <a:cubicBezTo>
                    <a:pt x="285918" y="32112"/>
                    <a:pt x="292960" y="49114"/>
                    <a:pt x="292960" y="66841"/>
                  </a:cubicBezTo>
                  <a:lnTo>
                    <a:pt x="292960" y="66841"/>
                  </a:lnTo>
                  <a:cubicBezTo>
                    <a:pt x="292960" y="84568"/>
                    <a:pt x="285918" y="101570"/>
                    <a:pt x="273383" y="114105"/>
                  </a:cubicBezTo>
                  <a:cubicBezTo>
                    <a:pt x="260848" y="126640"/>
                    <a:pt x="243847" y="133682"/>
                    <a:pt x="226119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50" id="50"/>
            <p:cNvSpPr txBox="true"/>
            <p:nvPr/>
          </p:nvSpPr>
          <p:spPr>
            <a:xfrm>
              <a:off x="0" y="-38100"/>
              <a:ext cx="292960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1" id="51"/>
          <p:cNvGrpSpPr/>
          <p:nvPr/>
        </p:nvGrpSpPr>
        <p:grpSpPr>
          <a:xfrm rot="-235319">
            <a:off x="2106388" y="9191270"/>
            <a:ext cx="1224631" cy="558816"/>
            <a:chOff x="0" y="0"/>
            <a:chExt cx="292960" cy="133682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292960" cy="133682"/>
            </a:xfrm>
            <a:custGeom>
              <a:avLst/>
              <a:gdLst/>
              <a:ahLst/>
              <a:cxnLst/>
              <a:rect r="r" b="b" t="t" l="l"/>
              <a:pathLst>
                <a:path h="133682" w="292960">
                  <a:moveTo>
                    <a:pt x="66841" y="0"/>
                  </a:moveTo>
                  <a:lnTo>
                    <a:pt x="226119" y="0"/>
                  </a:lnTo>
                  <a:cubicBezTo>
                    <a:pt x="243847" y="0"/>
                    <a:pt x="260848" y="7042"/>
                    <a:pt x="273383" y="19577"/>
                  </a:cubicBezTo>
                  <a:cubicBezTo>
                    <a:pt x="285918" y="32112"/>
                    <a:pt x="292960" y="49114"/>
                    <a:pt x="292960" y="66841"/>
                  </a:cubicBezTo>
                  <a:lnTo>
                    <a:pt x="292960" y="66841"/>
                  </a:lnTo>
                  <a:cubicBezTo>
                    <a:pt x="292960" y="84568"/>
                    <a:pt x="285918" y="101570"/>
                    <a:pt x="273383" y="114105"/>
                  </a:cubicBezTo>
                  <a:cubicBezTo>
                    <a:pt x="260848" y="126640"/>
                    <a:pt x="243847" y="133682"/>
                    <a:pt x="226119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53" id="53"/>
            <p:cNvSpPr txBox="true"/>
            <p:nvPr/>
          </p:nvSpPr>
          <p:spPr>
            <a:xfrm>
              <a:off x="0" y="-38100"/>
              <a:ext cx="292960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4" id="54"/>
          <p:cNvGrpSpPr/>
          <p:nvPr/>
        </p:nvGrpSpPr>
        <p:grpSpPr>
          <a:xfrm rot="-235319">
            <a:off x="4086897" y="1979962"/>
            <a:ext cx="10694979" cy="7097084"/>
            <a:chOff x="0" y="0"/>
            <a:chExt cx="2558491" cy="1697789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2558491" cy="1697789"/>
            </a:xfrm>
            <a:custGeom>
              <a:avLst/>
              <a:gdLst/>
              <a:ahLst/>
              <a:cxnLst/>
              <a:rect r="r" b="b" t="t" l="l"/>
              <a:pathLst>
                <a:path h="1697789" w="2558491">
                  <a:moveTo>
                    <a:pt x="36918" y="0"/>
                  </a:moveTo>
                  <a:lnTo>
                    <a:pt x="2521572" y="0"/>
                  </a:lnTo>
                  <a:cubicBezTo>
                    <a:pt x="2531364" y="0"/>
                    <a:pt x="2540754" y="3890"/>
                    <a:pt x="2547677" y="10813"/>
                  </a:cubicBezTo>
                  <a:cubicBezTo>
                    <a:pt x="2554601" y="17737"/>
                    <a:pt x="2558491" y="27127"/>
                    <a:pt x="2558491" y="36918"/>
                  </a:cubicBezTo>
                  <a:lnTo>
                    <a:pt x="2558491" y="1660871"/>
                  </a:lnTo>
                  <a:cubicBezTo>
                    <a:pt x="2558491" y="1681261"/>
                    <a:pt x="2541962" y="1697789"/>
                    <a:pt x="2521572" y="1697789"/>
                  </a:cubicBezTo>
                  <a:lnTo>
                    <a:pt x="36918" y="1697789"/>
                  </a:lnTo>
                  <a:cubicBezTo>
                    <a:pt x="27127" y="1697789"/>
                    <a:pt x="17737" y="1693900"/>
                    <a:pt x="10813" y="1686976"/>
                  </a:cubicBezTo>
                  <a:cubicBezTo>
                    <a:pt x="3890" y="1680053"/>
                    <a:pt x="0" y="1670663"/>
                    <a:pt x="0" y="1660871"/>
                  </a:cubicBezTo>
                  <a:lnTo>
                    <a:pt x="0" y="36918"/>
                  </a:lnTo>
                  <a:cubicBezTo>
                    <a:pt x="0" y="16529"/>
                    <a:pt x="16529" y="0"/>
                    <a:pt x="36918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56" id="56"/>
            <p:cNvSpPr txBox="true"/>
            <p:nvPr/>
          </p:nvSpPr>
          <p:spPr>
            <a:xfrm>
              <a:off x="0" y="-38100"/>
              <a:ext cx="2558491" cy="173588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7" id="57"/>
          <p:cNvSpPr txBox="true"/>
          <p:nvPr/>
        </p:nvSpPr>
        <p:spPr>
          <a:xfrm rot="-235319">
            <a:off x="4357959" y="2577258"/>
            <a:ext cx="9997899" cy="36423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22"/>
              </a:lnSpc>
            </a:pPr>
            <a:r>
              <a:rPr lang="en-US" sz="14022">
                <a:solidFill>
                  <a:srgbClr val="395069"/>
                </a:solidFill>
                <a:latin typeface="Lilita One"/>
                <a:ea typeface="Lilita One"/>
                <a:cs typeface="Lilita One"/>
                <a:sym typeface="Lilita One"/>
              </a:rPr>
              <a:t>ADAPTIVE TEACHING</a:t>
            </a:r>
          </a:p>
        </p:txBody>
      </p:sp>
      <p:sp>
        <p:nvSpPr>
          <p:cNvPr name="Freeform 58" id="58"/>
          <p:cNvSpPr/>
          <p:nvPr/>
        </p:nvSpPr>
        <p:spPr>
          <a:xfrm flipH="false" flipV="false" rot="0">
            <a:off x="220164" y="8173246"/>
            <a:ext cx="1868547" cy="1868547"/>
          </a:xfrm>
          <a:custGeom>
            <a:avLst/>
            <a:gdLst/>
            <a:ahLst/>
            <a:cxnLst/>
            <a:rect r="r" b="b" t="t" l="l"/>
            <a:pathLst>
              <a:path h="1868547" w="1868547">
                <a:moveTo>
                  <a:pt x="0" y="0"/>
                </a:moveTo>
                <a:lnTo>
                  <a:pt x="1868547" y="0"/>
                </a:lnTo>
                <a:lnTo>
                  <a:pt x="1868547" y="1868547"/>
                </a:lnTo>
                <a:lnTo>
                  <a:pt x="0" y="186854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TextBox 59" id="59"/>
          <p:cNvSpPr txBox="true"/>
          <p:nvPr/>
        </p:nvSpPr>
        <p:spPr>
          <a:xfrm rot="-235319">
            <a:off x="5523137" y="6702161"/>
            <a:ext cx="7923259" cy="11557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79"/>
              </a:lnSpc>
            </a:pPr>
            <a:r>
              <a:rPr lang="en-US" sz="3342" b="true">
                <a:solidFill>
                  <a:srgbClr val="395069"/>
                </a:solidFill>
                <a:latin typeface="DM Sans Bold"/>
                <a:ea typeface="DM Sans Bold"/>
                <a:cs typeface="DM Sans Bold"/>
                <a:sym typeface="DM Sans Bold"/>
              </a:rPr>
              <a:t>What Adaptive Teaching Really Means</a:t>
            </a:r>
          </a:p>
          <a:p>
            <a:pPr algn="ctr">
              <a:lnSpc>
                <a:spcPts val="4679"/>
              </a:lnSpc>
            </a:pPr>
            <a:r>
              <a:rPr lang="en-US" sz="3342" b="true">
                <a:solidFill>
                  <a:srgbClr val="395069"/>
                </a:solidFill>
                <a:latin typeface="DM Sans Bold"/>
                <a:ea typeface="DM Sans Bold"/>
                <a:cs typeface="DM Sans Bold"/>
                <a:sym typeface="DM Sans Bold"/>
              </a:rPr>
              <a:t>(vs Differentiation)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592B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926582">
            <a:off x="14036844" y="-891976"/>
            <a:ext cx="4047901" cy="2075469"/>
          </a:xfrm>
          <a:custGeom>
            <a:avLst/>
            <a:gdLst/>
            <a:ahLst/>
            <a:cxnLst/>
            <a:rect r="r" b="b" t="t" l="l"/>
            <a:pathLst>
              <a:path h="2075469" w="4047901">
                <a:moveTo>
                  <a:pt x="0" y="0"/>
                </a:moveTo>
                <a:lnTo>
                  <a:pt x="4047901" y="0"/>
                </a:lnTo>
                <a:lnTo>
                  <a:pt x="4047901" y="2075469"/>
                </a:lnTo>
                <a:lnTo>
                  <a:pt x="0" y="20754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1348052">
            <a:off x="15303510" y="1081580"/>
            <a:ext cx="6480914" cy="7971978"/>
          </a:xfrm>
          <a:custGeom>
            <a:avLst/>
            <a:gdLst/>
            <a:ahLst/>
            <a:cxnLst/>
            <a:rect r="r" b="b" t="t" l="l"/>
            <a:pathLst>
              <a:path h="7971978" w="6480914">
                <a:moveTo>
                  <a:pt x="0" y="0"/>
                </a:moveTo>
                <a:lnTo>
                  <a:pt x="6480914" y="0"/>
                </a:lnTo>
                <a:lnTo>
                  <a:pt x="6480914" y="7971977"/>
                </a:lnTo>
                <a:lnTo>
                  <a:pt x="0" y="79719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4225" r="0" b="0"/>
            </a:stretch>
          </a:blipFill>
          <a:ln w="28575" cap="sq">
            <a:solidFill>
              <a:srgbClr val="545454"/>
            </a:solidFill>
            <a:prstDash val="solid"/>
            <a:miter/>
          </a:ln>
        </p:spPr>
      </p:sp>
      <p:sp>
        <p:nvSpPr>
          <p:cNvPr name="Freeform 4" id="4"/>
          <p:cNvSpPr/>
          <p:nvPr/>
        </p:nvSpPr>
        <p:spPr>
          <a:xfrm flipH="false" flipV="false" rot="-1915390">
            <a:off x="11624874" y="3093560"/>
            <a:ext cx="6480914" cy="8308864"/>
          </a:xfrm>
          <a:custGeom>
            <a:avLst/>
            <a:gdLst/>
            <a:ahLst/>
            <a:cxnLst/>
            <a:rect r="r" b="b" t="t" l="l"/>
            <a:pathLst>
              <a:path h="8308864" w="6480914">
                <a:moveTo>
                  <a:pt x="0" y="0"/>
                </a:moveTo>
                <a:lnTo>
                  <a:pt x="6480914" y="0"/>
                </a:lnTo>
                <a:lnTo>
                  <a:pt x="6480914" y="8308864"/>
                </a:lnTo>
                <a:lnTo>
                  <a:pt x="0" y="83088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w="28575" cap="sq">
            <a:solidFill>
              <a:srgbClr val="545454"/>
            </a:solidFill>
            <a:prstDash val="solid"/>
            <a:miter/>
          </a:ln>
        </p:spPr>
      </p:sp>
      <p:sp>
        <p:nvSpPr>
          <p:cNvPr name="Freeform 5" id="5"/>
          <p:cNvSpPr/>
          <p:nvPr/>
        </p:nvSpPr>
        <p:spPr>
          <a:xfrm flipH="false" flipV="false" rot="78844">
            <a:off x="7948656" y="383604"/>
            <a:ext cx="3939048" cy="981181"/>
          </a:xfrm>
          <a:custGeom>
            <a:avLst/>
            <a:gdLst/>
            <a:ahLst/>
            <a:cxnLst/>
            <a:rect r="r" b="b" t="t" l="l"/>
            <a:pathLst>
              <a:path h="981181" w="3939048">
                <a:moveTo>
                  <a:pt x="0" y="0"/>
                </a:moveTo>
                <a:lnTo>
                  <a:pt x="3939048" y="0"/>
                </a:lnTo>
                <a:lnTo>
                  <a:pt x="3939048" y="981181"/>
                </a:lnTo>
                <a:lnTo>
                  <a:pt x="0" y="98118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49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36667">
            <a:off x="-2891630" y="-2013121"/>
            <a:ext cx="9846432" cy="8646958"/>
          </a:xfrm>
          <a:custGeom>
            <a:avLst/>
            <a:gdLst/>
            <a:ahLst/>
            <a:cxnLst/>
            <a:rect r="r" b="b" t="t" l="l"/>
            <a:pathLst>
              <a:path h="8646958" w="9846432">
                <a:moveTo>
                  <a:pt x="0" y="0"/>
                </a:moveTo>
                <a:lnTo>
                  <a:pt x="9846432" y="0"/>
                </a:lnTo>
                <a:lnTo>
                  <a:pt x="9846432" y="8646957"/>
                </a:lnTo>
                <a:lnTo>
                  <a:pt x="0" y="864695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2309825">
            <a:off x="1039202" y="7995568"/>
            <a:ext cx="827639" cy="1850727"/>
          </a:xfrm>
          <a:custGeom>
            <a:avLst/>
            <a:gdLst/>
            <a:ahLst/>
            <a:cxnLst/>
            <a:rect r="r" b="b" t="t" l="l"/>
            <a:pathLst>
              <a:path h="1850727" w="827639">
                <a:moveTo>
                  <a:pt x="0" y="0"/>
                </a:moveTo>
                <a:lnTo>
                  <a:pt x="827639" y="0"/>
                </a:lnTo>
                <a:lnTo>
                  <a:pt x="827639" y="1850727"/>
                </a:lnTo>
                <a:lnTo>
                  <a:pt x="0" y="185072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49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8" id="8"/>
          <p:cNvSpPr/>
          <p:nvPr/>
        </p:nvSpPr>
        <p:spPr>
          <a:xfrm flipH="false" flipV="false" rot="-2210409">
            <a:off x="2123765" y="6757005"/>
            <a:ext cx="1077721" cy="2679719"/>
          </a:xfrm>
          <a:custGeom>
            <a:avLst/>
            <a:gdLst/>
            <a:ahLst/>
            <a:cxnLst/>
            <a:rect r="r" b="b" t="t" l="l"/>
            <a:pathLst>
              <a:path h="2679719" w="1077721">
                <a:moveTo>
                  <a:pt x="0" y="0"/>
                </a:moveTo>
                <a:lnTo>
                  <a:pt x="1077721" y="0"/>
                </a:lnTo>
                <a:lnTo>
                  <a:pt x="1077721" y="2679719"/>
                </a:lnTo>
                <a:lnTo>
                  <a:pt x="0" y="26797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49000"/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9" id="9"/>
          <p:cNvGrpSpPr/>
          <p:nvPr/>
        </p:nvGrpSpPr>
        <p:grpSpPr>
          <a:xfrm rot="-7226">
            <a:off x="2583710" y="935962"/>
            <a:ext cx="13295324" cy="11926082"/>
            <a:chOff x="0" y="0"/>
            <a:chExt cx="3180554" cy="285299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180554" cy="2852999"/>
            </a:xfrm>
            <a:custGeom>
              <a:avLst/>
              <a:gdLst/>
              <a:ahLst/>
              <a:cxnLst/>
              <a:rect r="r" b="b" t="t" l="l"/>
              <a:pathLst>
                <a:path h="2852999" w="3180554">
                  <a:moveTo>
                    <a:pt x="23292" y="0"/>
                  </a:moveTo>
                  <a:lnTo>
                    <a:pt x="3157262" y="0"/>
                  </a:lnTo>
                  <a:cubicBezTo>
                    <a:pt x="3170126" y="0"/>
                    <a:pt x="3180554" y="10428"/>
                    <a:pt x="3180554" y="23292"/>
                  </a:cubicBezTo>
                  <a:lnTo>
                    <a:pt x="3180554" y="2829707"/>
                  </a:lnTo>
                  <a:cubicBezTo>
                    <a:pt x="3180554" y="2842571"/>
                    <a:pt x="3170126" y="2852999"/>
                    <a:pt x="3157262" y="2852999"/>
                  </a:cubicBezTo>
                  <a:lnTo>
                    <a:pt x="23292" y="2852999"/>
                  </a:lnTo>
                  <a:cubicBezTo>
                    <a:pt x="10428" y="2852999"/>
                    <a:pt x="0" y="2842571"/>
                    <a:pt x="0" y="2829707"/>
                  </a:cubicBezTo>
                  <a:lnTo>
                    <a:pt x="0" y="23292"/>
                  </a:lnTo>
                  <a:cubicBezTo>
                    <a:pt x="0" y="10428"/>
                    <a:pt x="10428" y="0"/>
                    <a:pt x="23292" y="0"/>
                  </a:cubicBezTo>
                  <a:close/>
                </a:path>
              </a:pathLst>
            </a:custGeom>
            <a:solidFill>
              <a:srgbClr val="FAC3CE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3180554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-7226">
            <a:off x="2602760" y="1101162"/>
            <a:ext cx="13295324" cy="11926082"/>
            <a:chOff x="0" y="0"/>
            <a:chExt cx="3180554" cy="2852999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80554" cy="2852999"/>
            </a:xfrm>
            <a:custGeom>
              <a:avLst/>
              <a:gdLst/>
              <a:ahLst/>
              <a:cxnLst/>
              <a:rect r="r" b="b" t="t" l="l"/>
              <a:pathLst>
                <a:path h="2852999" w="3180554">
                  <a:moveTo>
                    <a:pt x="23292" y="0"/>
                  </a:moveTo>
                  <a:lnTo>
                    <a:pt x="3157262" y="0"/>
                  </a:lnTo>
                  <a:cubicBezTo>
                    <a:pt x="3170126" y="0"/>
                    <a:pt x="3180554" y="10428"/>
                    <a:pt x="3180554" y="23292"/>
                  </a:cubicBezTo>
                  <a:lnTo>
                    <a:pt x="3180554" y="2829707"/>
                  </a:lnTo>
                  <a:cubicBezTo>
                    <a:pt x="3180554" y="2842571"/>
                    <a:pt x="3170126" y="2852999"/>
                    <a:pt x="3157262" y="2852999"/>
                  </a:cubicBezTo>
                  <a:lnTo>
                    <a:pt x="23292" y="2852999"/>
                  </a:lnTo>
                  <a:cubicBezTo>
                    <a:pt x="10428" y="2852999"/>
                    <a:pt x="0" y="2842571"/>
                    <a:pt x="0" y="2829707"/>
                  </a:cubicBezTo>
                  <a:lnTo>
                    <a:pt x="0" y="23292"/>
                  </a:lnTo>
                  <a:cubicBezTo>
                    <a:pt x="0" y="10428"/>
                    <a:pt x="10428" y="0"/>
                    <a:pt x="2329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3180554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-7226">
            <a:off x="-10964461" y="935872"/>
            <a:ext cx="13381049" cy="11926082"/>
            <a:chOff x="0" y="0"/>
            <a:chExt cx="3201062" cy="2852999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3201062" cy="2852999"/>
            </a:xfrm>
            <a:custGeom>
              <a:avLst/>
              <a:gdLst/>
              <a:ahLst/>
              <a:cxnLst/>
              <a:rect r="r" b="b" t="t" l="l"/>
              <a:pathLst>
                <a:path h="2852999" w="3201062">
                  <a:moveTo>
                    <a:pt x="23143" y="0"/>
                  </a:moveTo>
                  <a:lnTo>
                    <a:pt x="3177919" y="0"/>
                  </a:lnTo>
                  <a:cubicBezTo>
                    <a:pt x="3184057" y="0"/>
                    <a:pt x="3189943" y="2438"/>
                    <a:pt x="3194283" y="6778"/>
                  </a:cubicBezTo>
                  <a:cubicBezTo>
                    <a:pt x="3198623" y="11119"/>
                    <a:pt x="3201062" y="17005"/>
                    <a:pt x="3201062" y="23143"/>
                  </a:cubicBezTo>
                  <a:lnTo>
                    <a:pt x="3201062" y="2829856"/>
                  </a:lnTo>
                  <a:cubicBezTo>
                    <a:pt x="3201062" y="2842638"/>
                    <a:pt x="3190700" y="2852999"/>
                    <a:pt x="3177919" y="2852999"/>
                  </a:cubicBezTo>
                  <a:lnTo>
                    <a:pt x="23143" y="2852999"/>
                  </a:lnTo>
                  <a:cubicBezTo>
                    <a:pt x="10361" y="2852999"/>
                    <a:pt x="0" y="2842638"/>
                    <a:pt x="0" y="2829856"/>
                  </a:cubicBezTo>
                  <a:lnTo>
                    <a:pt x="0" y="23143"/>
                  </a:lnTo>
                  <a:cubicBezTo>
                    <a:pt x="0" y="10361"/>
                    <a:pt x="10361" y="0"/>
                    <a:pt x="23143" y="0"/>
                  </a:cubicBezTo>
                  <a:close/>
                </a:path>
              </a:pathLst>
            </a:custGeom>
            <a:solidFill>
              <a:srgbClr val="FAC3CE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3201062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-7226">
            <a:off x="-10912074" y="1101162"/>
            <a:ext cx="13295324" cy="11926082"/>
            <a:chOff x="0" y="0"/>
            <a:chExt cx="3180554" cy="2852999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3180554" cy="2852999"/>
            </a:xfrm>
            <a:custGeom>
              <a:avLst/>
              <a:gdLst/>
              <a:ahLst/>
              <a:cxnLst/>
              <a:rect r="r" b="b" t="t" l="l"/>
              <a:pathLst>
                <a:path h="2852999" w="3180554">
                  <a:moveTo>
                    <a:pt x="23292" y="0"/>
                  </a:moveTo>
                  <a:lnTo>
                    <a:pt x="3157262" y="0"/>
                  </a:lnTo>
                  <a:cubicBezTo>
                    <a:pt x="3170126" y="0"/>
                    <a:pt x="3180554" y="10428"/>
                    <a:pt x="3180554" y="23292"/>
                  </a:cubicBezTo>
                  <a:lnTo>
                    <a:pt x="3180554" y="2829707"/>
                  </a:lnTo>
                  <a:cubicBezTo>
                    <a:pt x="3180554" y="2842571"/>
                    <a:pt x="3170126" y="2852999"/>
                    <a:pt x="3157262" y="2852999"/>
                  </a:cubicBezTo>
                  <a:lnTo>
                    <a:pt x="23292" y="2852999"/>
                  </a:lnTo>
                  <a:cubicBezTo>
                    <a:pt x="10428" y="2852999"/>
                    <a:pt x="0" y="2842571"/>
                    <a:pt x="0" y="2829707"/>
                  </a:cubicBezTo>
                  <a:lnTo>
                    <a:pt x="0" y="23292"/>
                  </a:lnTo>
                  <a:cubicBezTo>
                    <a:pt x="0" y="10428"/>
                    <a:pt x="10428" y="0"/>
                    <a:pt x="2329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3180554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21" id="21"/>
          <p:cNvSpPr/>
          <p:nvPr/>
        </p:nvSpPr>
        <p:spPr>
          <a:xfrm flipH="true">
            <a:off x="3971202" y="1982793"/>
            <a:ext cx="0" cy="10299494"/>
          </a:xfrm>
          <a:prstGeom prst="line">
            <a:avLst/>
          </a:prstGeom>
          <a:ln cap="flat" w="19050">
            <a:solidFill>
              <a:srgbClr val="54545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2" id="22"/>
          <p:cNvSpPr/>
          <p:nvPr/>
        </p:nvSpPr>
        <p:spPr>
          <a:xfrm flipH="true">
            <a:off x="1019175" y="1982793"/>
            <a:ext cx="0" cy="10299494"/>
          </a:xfrm>
          <a:prstGeom prst="line">
            <a:avLst/>
          </a:prstGeom>
          <a:ln cap="flat" w="19050">
            <a:solidFill>
              <a:srgbClr val="545454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3" id="23"/>
          <p:cNvGrpSpPr/>
          <p:nvPr/>
        </p:nvGrpSpPr>
        <p:grpSpPr>
          <a:xfrm rot="-7226">
            <a:off x="2913427" y="1816250"/>
            <a:ext cx="719821" cy="719821"/>
            <a:chOff x="0" y="0"/>
            <a:chExt cx="812800" cy="8128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25" id="2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-7226">
            <a:off x="1344720" y="1816250"/>
            <a:ext cx="719821" cy="719821"/>
            <a:chOff x="0" y="0"/>
            <a:chExt cx="812800" cy="8128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28" id="2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-7226">
            <a:off x="2916906" y="3470997"/>
            <a:ext cx="719821" cy="719821"/>
            <a:chOff x="0" y="0"/>
            <a:chExt cx="812800" cy="81280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31" id="3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-7226">
            <a:off x="1348198" y="3470997"/>
            <a:ext cx="719821" cy="719821"/>
            <a:chOff x="0" y="0"/>
            <a:chExt cx="812800" cy="81280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34" id="3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5" id="35"/>
          <p:cNvGrpSpPr/>
          <p:nvPr/>
        </p:nvGrpSpPr>
        <p:grpSpPr>
          <a:xfrm rot="-7226">
            <a:off x="2920385" y="5125745"/>
            <a:ext cx="719821" cy="719821"/>
            <a:chOff x="0" y="0"/>
            <a:chExt cx="812800" cy="81280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37" id="3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8" id="38"/>
          <p:cNvGrpSpPr/>
          <p:nvPr/>
        </p:nvGrpSpPr>
        <p:grpSpPr>
          <a:xfrm rot="-7226">
            <a:off x="1351677" y="5125745"/>
            <a:ext cx="719821" cy="719821"/>
            <a:chOff x="0" y="0"/>
            <a:chExt cx="812800" cy="81280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0" id="4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1" id="41"/>
          <p:cNvGrpSpPr/>
          <p:nvPr/>
        </p:nvGrpSpPr>
        <p:grpSpPr>
          <a:xfrm rot="-7226">
            <a:off x="2923863" y="6780492"/>
            <a:ext cx="719821" cy="719821"/>
            <a:chOff x="0" y="0"/>
            <a:chExt cx="812800" cy="812800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3" id="4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4" id="44"/>
          <p:cNvGrpSpPr/>
          <p:nvPr/>
        </p:nvGrpSpPr>
        <p:grpSpPr>
          <a:xfrm rot="-7226">
            <a:off x="1355156" y="6780492"/>
            <a:ext cx="719821" cy="719821"/>
            <a:chOff x="0" y="0"/>
            <a:chExt cx="812800" cy="812800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6" id="4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7" id="47"/>
          <p:cNvGrpSpPr/>
          <p:nvPr/>
        </p:nvGrpSpPr>
        <p:grpSpPr>
          <a:xfrm rot="-7226">
            <a:off x="2927342" y="8435240"/>
            <a:ext cx="719821" cy="719821"/>
            <a:chOff x="0" y="0"/>
            <a:chExt cx="812800" cy="812800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9" id="4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0" id="50"/>
          <p:cNvGrpSpPr/>
          <p:nvPr/>
        </p:nvGrpSpPr>
        <p:grpSpPr>
          <a:xfrm rot="-7226">
            <a:off x="2927342" y="10060764"/>
            <a:ext cx="719821" cy="719821"/>
            <a:chOff x="0" y="0"/>
            <a:chExt cx="812800" cy="812800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2" id="5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3" id="53"/>
          <p:cNvGrpSpPr/>
          <p:nvPr/>
        </p:nvGrpSpPr>
        <p:grpSpPr>
          <a:xfrm rot="-7226">
            <a:off x="1358634" y="8435240"/>
            <a:ext cx="719821" cy="719821"/>
            <a:chOff x="0" y="0"/>
            <a:chExt cx="812800" cy="812800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5" id="5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6" id="56"/>
          <p:cNvGrpSpPr/>
          <p:nvPr/>
        </p:nvGrpSpPr>
        <p:grpSpPr>
          <a:xfrm rot="-7226">
            <a:off x="1358634" y="10060764"/>
            <a:ext cx="719821" cy="719821"/>
            <a:chOff x="0" y="0"/>
            <a:chExt cx="812800" cy="812800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8" id="5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9" id="59"/>
          <p:cNvGrpSpPr/>
          <p:nvPr/>
        </p:nvGrpSpPr>
        <p:grpSpPr>
          <a:xfrm rot="-7226">
            <a:off x="1564972" y="1897681"/>
            <a:ext cx="1871214" cy="558816"/>
            <a:chOff x="0" y="0"/>
            <a:chExt cx="447638" cy="133682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61" id="61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2" id="62"/>
          <p:cNvGrpSpPr/>
          <p:nvPr/>
        </p:nvGrpSpPr>
        <p:grpSpPr>
          <a:xfrm rot="-7226">
            <a:off x="1570286" y="3552429"/>
            <a:ext cx="1871214" cy="558816"/>
            <a:chOff x="0" y="0"/>
            <a:chExt cx="447638" cy="133682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64" id="64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5" id="65"/>
          <p:cNvGrpSpPr/>
          <p:nvPr/>
        </p:nvGrpSpPr>
        <p:grpSpPr>
          <a:xfrm rot="-7226">
            <a:off x="1575599" y="5207176"/>
            <a:ext cx="1871214" cy="558816"/>
            <a:chOff x="0" y="0"/>
            <a:chExt cx="447638" cy="133682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67" id="67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8" id="68"/>
          <p:cNvGrpSpPr/>
          <p:nvPr/>
        </p:nvGrpSpPr>
        <p:grpSpPr>
          <a:xfrm rot="-7226">
            <a:off x="1580913" y="6861924"/>
            <a:ext cx="1871214" cy="558816"/>
            <a:chOff x="0" y="0"/>
            <a:chExt cx="447638" cy="133682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0" id="70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1" id="71"/>
          <p:cNvGrpSpPr/>
          <p:nvPr/>
        </p:nvGrpSpPr>
        <p:grpSpPr>
          <a:xfrm rot="-7226">
            <a:off x="1586227" y="8516671"/>
            <a:ext cx="1871214" cy="558816"/>
            <a:chOff x="0" y="0"/>
            <a:chExt cx="447638" cy="133682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3" id="73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4" id="74"/>
          <p:cNvGrpSpPr/>
          <p:nvPr/>
        </p:nvGrpSpPr>
        <p:grpSpPr>
          <a:xfrm rot="-7226">
            <a:off x="1586227" y="10142196"/>
            <a:ext cx="1871214" cy="558816"/>
            <a:chOff x="0" y="0"/>
            <a:chExt cx="447638" cy="133682"/>
          </a:xfrm>
        </p:grpSpPr>
        <p:sp>
          <p:nvSpPr>
            <p:cNvPr name="Freeform 75" id="75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6" id="76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7" id="77"/>
          <p:cNvGrpSpPr/>
          <p:nvPr/>
        </p:nvGrpSpPr>
        <p:grpSpPr>
          <a:xfrm rot="-7226">
            <a:off x="4157933" y="1684230"/>
            <a:ext cx="10575464" cy="2357887"/>
            <a:chOff x="0" y="0"/>
            <a:chExt cx="2529900" cy="564062"/>
          </a:xfrm>
        </p:grpSpPr>
        <p:sp>
          <p:nvSpPr>
            <p:cNvPr name="Freeform 78" id="78"/>
            <p:cNvSpPr/>
            <p:nvPr/>
          </p:nvSpPr>
          <p:spPr>
            <a:xfrm flipH="false" flipV="false" rot="0">
              <a:off x="0" y="0"/>
              <a:ext cx="2529900" cy="564062"/>
            </a:xfrm>
            <a:custGeom>
              <a:avLst/>
              <a:gdLst/>
              <a:ahLst/>
              <a:cxnLst/>
              <a:rect r="r" b="b" t="t" l="l"/>
              <a:pathLst>
                <a:path h="564062" w="2529900">
                  <a:moveTo>
                    <a:pt x="16837" y="0"/>
                  </a:moveTo>
                  <a:lnTo>
                    <a:pt x="2513062" y="0"/>
                  </a:lnTo>
                  <a:cubicBezTo>
                    <a:pt x="2517528" y="0"/>
                    <a:pt x="2521810" y="1774"/>
                    <a:pt x="2524968" y="4932"/>
                  </a:cubicBezTo>
                  <a:cubicBezTo>
                    <a:pt x="2528126" y="8089"/>
                    <a:pt x="2529900" y="12372"/>
                    <a:pt x="2529900" y="16837"/>
                  </a:cubicBezTo>
                  <a:lnTo>
                    <a:pt x="2529900" y="547224"/>
                  </a:lnTo>
                  <a:cubicBezTo>
                    <a:pt x="2529900" y="551690"/>
                    <a:pt x="2528126" y="555973"/>
                    <a:pt x="2524968" y="559130"/>
                  </a:cubicBezTo>
                  <a:cubicBezTo>
                    <a:pt x="2521810" y="562288"/>
                    <a:pt x="2517528" y="564062"/>
                    <a:pt x="2513062" y="564062"/>
                  </a:cubicBezTo>
                  <a:lnTo>
                    <a:pt x="16837" y="564062"/>
                  </a:lnTo>
                  <a:cubicBezTo>
                    <a:pt x="12372" y="564062"/>
                    <a:pt x="8089" y="562288"/>
                    <a:pt x="4932" y="559130"/>
                  </a:cubicBezTo>
                  <a:cubicBezTo>
                    <a:pt x="1774" y="555973"/>
                    <a:pt x="0" y="551690"/>
                    <a:pt x="0" y="547224"/>
                  </a:cubicBezTo>
                  <a:lnTo>
                    <a:pt x="0" y="16837"/>
                  </a:lnTo>
                  <a:cubicBezTo>
                    <a:pt x="0" y="12372"/>
                    <a:pt x="1774" y="8089"/>
                    <a:pt x="4932" y="4932"/>
                  </a:cubicBezTo>
                  <a:cubicBezTo>
                    <a:pt x="8089" y="1774"/>
                    <a:pt x="12372" y="0"/>
                    <a:pt x="16837" y="0"/>
                  </a:cubicBezTo>
                  <a:close/>
                </a:path>
              </a:pathLst>
            </a:custGeom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9" id="79"/>
            <p:cNvSpPr txBox="true"/>
            <p:nvPr/>
          </p:nvSpPr>
          <p:spPr>
            <a:xfrm>
              <a:off x="0" y="-38100"/>
              <a:ext cx="2529900" cy="60216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0" id="80"/>
          <p:cNvSpPr/>
          <p:nvPr/>
        </p:nvSpPr>
        <p:spPr>
          <a:xfrm flipH="false" flipV="false" rot="-1004415">
            <a:off x="15318938" y="459436"/>
            <a:ext cx="6091546" cy="8839975"/>
          </a:xfrm>
          <a:custGeom>
            <a:avLst/>
            <a:gdLst/>
            <a:ahLst/>
            <a:cxnLst/>
            <a:rect r="r" b="b" t="t" l="l"/>
            <a:pathLst>
              <a:path h="8839975" w="6091546">
                <a:moveTo>
                  <a:pt x="0" y="0"/>
                </a:moveTo>
                <a:lnTo>
                  <a:pt x="6091546" y="0"/>
                </a:lnTo>
                <a:lnTo>
                  <a:pt x="6091546" y="8839975"/>
                </a:lnTo>
                <a:lnTo>
                  <a:pt x="0" y="883997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1" id="81"/>
          <p:cNvSpPr txBox="true"/>
          <p:nvPr/>
        </p:nvSpPr>
        <p:spPr>
          <a:xfrm rot="0">
            <a:off x="4155466" y="1890968"/>
            <a:ext cx="10830397" cy="19427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12"/>
              </a:lnSpc>
            </a:pPr>
            <a:r>
              <a:rPr lang="en-US" sz="8216">
                <a:solidFill>
                  <a:srgbClr val="5A5A5A"/>
                </a:solidFill>
                <a:latin typeface="Lilita One"/>
                <a:ea typeface="Lilita One"/>
                <a:cs typeface="Lilita One"/>
                <a:sym typeface="Lilita One"/>
              </a:rPr>
              <a:t>DIFFERENTIATION VS ADAPTIVE TEACHING</a:t>
            </a:r>
          </a:p>
        </p:txBody>
      </p:sp>
      <p:sp>
        <p:nvSpPr>
          <p:cNvPr name="TextBox 82" id="82"/>
          <p:cNvSpPr txBox="true"/>
          <p:nvPr/>
        </p:nvSpPr>
        <p:spPr>
          <a:xfrm rot="0">
            <a:off x="7257193" y="4706193"/>
            <a:ext cx="6271844" cy="46398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95"/>
              </a:lnSpc>
            </a:pPr>
            <a:r>
              <a:rPr lang="en-US" b="true" sz="2399" u="sng">
                <a:solidFill>
                  <a:srgbClr val="3B3939"/>
                </a:solidFill>
                <a:latin typeface="DM Sans Bold"/>
                <a:ea typeface="DM Sans Bold"/>
                <a:cs typeface="DM Sans Bold"/>
                <a:sym typeface="DM Sans Bold"/>
              </a:rPr>
              <a:t>Differentiation </a:t>
            </a:r>
            <a:r>
              <a:rPr lang="en-US" b="true" sz="2399" strike="noStrike" u="sng">
                <a:solidFill>
                  <a:srgbClr val="3B3939"/>
                </a:solidFill>
                <a:latin typeface="DM Sans Bold"/>
                <a:ea typeface="DM Sans Bold"/>
                <a:cs typeface="DM Sans Bold"/>
                <a:sym typeface="DM Sans Bold"/>
              </a:rPr>
              <a:t>often led to</a:t>
            </a:r>
            <a:r>
              <a:rPr lang="en-US" b="true" sz="2399" strike="noStrike" u="sng">
                <a:solidFill>
                  <a:srgbClr val="3B3939"/>
                </a:solidFill>
                <a:latin typeface="DM Sans Bold"/>
                <a:ea typeface="DM Sans Bold"/>
                <a:cs typeface="DM Sans Bold"/>
                <a:sym typeface="DM Sans Bold"/>
              </a:rPr>
              <a:t>:</a:t>
            </a:r>
          </a:p>
          <a:p>
            <a:pPr algn="l" marL="518158" indent="-259079" lvl="1">
              <a:lnSpc>
                <a:spcPts val="3695"/>
              </a:lnSpc>
              <a:buFont typeface="Arial"/>
              <a:buChar char="•"/>
            </a:pPr>
            <a:r>
              <a:rPr lang="en-US" b="true" sz="2399" strike="noStrike">
                <a:solidFill>
                  <a:srgbClr val="3B3939"/>
                </a:solidFill>
                <a:latin typeface="DM Sans Bold"/>
                <a:ea typeface="DM Sans Bold"/>
                <a:cs typeface="DM Sans Bold"/>
                <a:sym typeface="DM Sans Bold"/>
              </a:rPr>
              <a:t>L</a:t>
            </a:r>
            <a:r>
              <a:rPr lang="en-US" b="true" sz="2399" strike="noStrike">
                <a:solidFill>
                  <a:srgbClr val="3B3939"/>
                </a:solidFill>
                <a:latin typeface="DM Sans Bold"/>
                <a:ea typeface="DM Sans Bold"/>
                <a:cs typeface="DM Sans Bold"/>
                <a:sym typeface="DM Sans Bold"/>
              </a:rPr>
              <a:t>ower expectations</a:t>
            </a:r>
          </a:p>
          <a:p>
            <a:pPr algn="l" marL="518158" indent="-259079" lvl="1">
              <a:lnSpc>
                <a:spcPts val="3695"/>
              </a:lnSpc>
              <a:buFont typeface="Arial"/>
              <a:buChar char="•"/>
            </a:pPr>
            <a:r>
              <a:rPr lang="en-US" b="true" sz="2399" strike="noStrike">
                <a:solidFill>
                  <a:srgbClr val="3B3939"/>
                </a:solidFill>
                <a:latin typeface="DM Sans Bold"/>
                <a:ea typeface="DM Sans Bold"/>
                <a:cs typeface="DM Sans Bold"/>
                <a:sym typeface="DM Sans Bold"/>
              </a:rPr>
              <a:t>Reduced ch</a:t>
            </a:r>
            <a:r>
              <a:rPr lang="en-US" b="true" sz="2399" strike="noStrike">
                <a:solidFill>
                  <a:srgbClr val="3B3939"/>
                </a:solidFill>
                <a:latin typeface="DM Sans Bold"/>
                <a:ea typeface="DM Sans Bold"/>
                <a:cs typeface="DM Sans Bold"/>
                <a:sym typeface="DM Sans Bold"/>
              </a:rPr>
              <a:t>a</a:t>
            </a:r>
            <a:r>
              <a:rPr lang="en-US" b="true" sz="2399" strike="noStrike">
                <a:solidFill>
                  <a:srgbClr val="3B3939"/>
                </a:solidFill>
                <a:latin typeface="DM Sans Bold"/>
                <a:ea typeface="DM Sans Bold"/>
                <a:cs typeface="DM Sans Bold"/>
                <a:sym typeface="DM Sans Bold"/>
              </a:rPr>
              <a:t>llen</a:t>
            </a:r>
            <a:r>
              <a:rPr lang="en-US" b="true" sz="2399" strike="noStrike">
                <a:solidFill>
                  <a:srgbClr val="3B3939"/>
                </a:solidFill>
                <a:latin typeface="DM Sans Bold"/>
                <a:ea typeface="DM Sans Bold"/>
                <a:cs typeface="DM Sans Bold"/>
                <a:sym typeface="DM Sans Bold"/>
              </a:rPr>
              <a:t>g</a:t>
            </a:r>
            <a:r>
              <a:rPr lang="en-US" b="true" sz="2399" strike="noStrike">
                <a:solidFill>
                  <a:srgbClr val="3B3939"/>
                </a:solidFill>
                <a:latin typeface="DM Sans Bold"/>
                <a:ea typeface="DM Sans Bold"/>
                <a:cs typeface="DM Sans Bold"/>
                <a:sym typeface="DM Sans Bold"/>
              </a:rPr>
              <a:t>e</a:t>
            </a:r>
          </a:p>
          <a:p>
            <a:pPr algn="l" marL="518158" indent="-259079" lvl="1">
              <a:lnSpc>
                <a:spcPts val="3695"/>
              </a:lnSpc>
              <a:buFont typeface="Arial"/>
              <a:buChar char="•"/>
            </a:pPr>
            <a:r>
              <a:rPr lang="en-US" b="true" sz="2399" strike="noStrike">
                <a:solidFill>
                  <a:srgbClr val="3B3939"/>
                </a:solidFill>
                <a:latin typeface="DM Sans Bold"/>
                <a:ea typeface="DM Sans Bold"/>
                <a:cs typeface="DM Sans Bold"/>
                <a:sym typeface="DM Sans Bold"/>
              </a:rPr>
              <a:t>F</a:t>
            </a:r>
            <a:r>
              <a:rPr lang="en-US" b="true" sz="2399" strike="noStrike">
                <a:solidFill>
                  <a:srgbClr val="3B3939"/>
                </a:solidFill>
                <a:latin typeface="DM Sans Bold"/>
                <a:ea typeface="DM Sans Bold"/>
                <a:cs typeface="DM Sans Bold"/>
                <a:sym typeface="DM Sans Bold"/>
              </a:rPr>
              <a:t>ixed groups</a:t>
            </a:r>
          </a:p>
          <a:p>
            <a:pPr algn="l">
              <a:lnSpc>
                <a:spcPts val="3695"/>
              </a:lnSpc>
            </a:pPr>
          </a:p>
          <a:p>
            <a:pPr algn="l">
              <a:lnSpc>
                <a:spcPts val="3695"/>
              </a:lnSpc>
            </a:pPr>
            <a:r>
              <a:rPr lang="en-US" b="true" sz="2399" strike="noStrike" u="sng">
                <a:solidFill>
                  <a:srgbClr val="3B3939"/>
                </a:solidFill>
                <a:latin typeface="DM Sans Bold"/>
                <a:ea typeface="DM Sans Bold"/>
                <a:cs typeface="DM Sans Bold"/>
                <a:sym typeface="DM Sans Bold"/>
              </a:rPr>
              <a:t>Adaptive teaching focuse</a:t>
            </a:r>
            <a:r>
              <a:rPr lang="en-US" b="true" sz="2399" strike="noStrike" u="sng">
                <a:solidFill>
                  <a:srgbClr val="3B3939"/>
                </a:solidFill>
                <a:latin typeface="DM Sans Bold"/>
                <a:ea typeface="DM Sans Bold"/>
                <a:cs typeface="DM Sans Bold"/>
                <a:sym typeface="DM Sans Bold"/>
              </a:rPr>
              <a:t>s</a:t>
            </a:r>
            <a:r>
              <a:rPr lang="en-US" b="true" sz="2399" strike="noStrike" u="sng">
                <a:solidFill>
                  <a:srgbClr val="3B3939"/>
                </a:solidFill>
                <a:latin typeface="DM Sans Bold"/>
                <a:ea typeface="DM Sans Bold"/>
                <a:cs typeface="DM Sans Bold"/>
                <a:sym typeface="DM Sans Bold"/>
              </a:rPr>
              <a:t> on</a:t>
            </a:r>
            <a:r>
              <a:rPr lang="en-US" b="true" sz="2399" strike="noStrike" u="sng">
                <a:solidFill>
                  <a:srgbClr val="3B3939"/>
                </a:solidFill>
                <a:latin typeface="DM Sans Bold"/>
                <a:ea typeface="DM Sans Bold"/>
                <a:cs typeface="DM Sans Bold"/>
                <a:sym typeface="DM Sans Bold"/>
              </a:rPr>
              <a:t>:</a:t>
            </a:r>
          </a:p>
          <a:p>
            <a:pPr algn="l" marL="518158" indent="-259079" lvl="1">
              <a:lnSpc>
                <a:spcPts val="3695"/>
              </a:lnSpc>
              <a:buFont typeface="Arial"/>
              <a:buChar char="•"/>
            </a:pPr>
            <a:r>
              <a:rPr lang="en-US" b="true" sz="2399" strike="noStrike">
                <a:solidFill>
                  <a:srgbClr val="3B3939"/>
                </a:solidFill>
                <a:latin typeface="DM Sans Bold"/>
                <a:ea typeface="DM Sans Bold"/>
                <a:cs typeface="DM Sans Bold"/>
                <a:sym typeface="DM Sans Bold"/>
              </a:rPr>
              <a:t>S</a:t>
            </a:r>
            <a:r>
              <a:rPr lang="en-US" b="true" sz="2399" strike="noStrike">
                <a:solidFill>
                  <a:srgbClr val="3B3939"/>
                </a:solidFill>
                <a:latin typeface="DM Sans Bold"/>
                <a:ea typeface="DM Sans Bold"/>
                <a:cs typeface="DM Sans Bold"/>
                <a:sym typeface="DM Sans Bold"/>
              </a:rPr>
              <a:t>upport</a:t>
            </a:r>
          </a:p>
          <a:p>
            <a:pPr algn="l" marL="518158" indent="-259079" lvl="1">
              <a:lnSpc>
                <a:spcPts val="3695"/>
              </a:lnSpc>
              <a:buFont typeface="Arial"/>
              <a:buChar char="•"/>
            </a:pPr>
            <a:r>
              <a:rPr lang="en-US" b="true" sz="2399" strike="noStrike">
                <a:solidFill>
                  <a:srgbClr val="3B3939"/>
                </a:solidFill>
                <a:latin typeface="DM Sans Bold"/>
                <a:ea typeface="DM Sans Bold"/>
                <a:cs typeface="DM Sans Bold"/>
                <a:sym typeface="DM Sans Bold"/>
              </a:rPr>
              <a:t>S</a:t>
            </a:r>
            <a:r>
              <a:rPr lang="en-US" b="true" sz="2399" strike="noStrike">
                <a:solidFill>
                  <a:srgbClr val="3B3939"/>
                </a:solidFill>
                <a:latin typeface="DM Sans Bold"/>
                <a:ea typeface="DM Sans Bold"/>
                <a:cs typeface="DM Sans Bold"/>
                <a:sym typeface="DM Sans Bold"/>
              </a:rPr>
              <a:t>caffolding</a:t>
            </a:r>
          </a:p>
          <a:p>
            <a:pPr algn="l" marL="518158" indent="-259079" lvl="1">
              <a:lnSpc>
                <a:spcPts val="3695"/>
              </a:lnSpc>
              <a:buFont typeface="Arial"/>
              <a:buChar char="•"/>
            </a:pPr>
            <a:r>
              <a:rPr lang="en-US" b="true" sz="2399" strike="noStrike">
                <a:solidFill>
                  <a:srgbClr val="3B3939"/>
                </a:solidFill>
                <a:latin typeface="DM Sans Bold"/>
                <a:ea typeface="DM Sans Bold"/>
                <a:cs typeface="DM Sans Bold"/>
                <a:sym typeface="DM Sans Bold"/>
              </a:rPr>
              <a:t>R</a:t>
            </a:r>
            <a:r>
              <a:rPr lang="en-US" b="true" sz="2399" strike="noStrike">
                <a:solidFill>
                  <a:srgbClr val="3B3939"/>
                </a:solidFill>
                <a:latin typeface="DM Sans Bold"/>
                <a:ea typeface="DM Sans Bold"/>
                <a:cs typeface="DM Sans Bold"/>
                <a:sym typeface="DM Sans Bold"/>
              </a:rPr>
              <a:t>esponsiveness</a:t>
            </a:r>
          </a:p>
          <a:p>
            <a:pPr algn="l">
              <a:lnSpc>
                <a:spcPts val="3695"/>
              </a:lnSpc>
            </a:pP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592B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926582">
            <a:off x="14036844" y="-891976"/>
            <a:ext cx="4047901" cy="2075469"/>
          </a:xfrm>
          <a:custGeom>
            <a:avLst/>
            <a:gdLst/>
            <a:ahLst/>
            <a:cxnLst/>
            <a:rect r="r" b="b" t="t" l="l"/>
            <a:pathLst>
              <a:path h="2075469" w="4047901">
                <a:moveTo>
                  <a:pt x="0" y="0"/>
                </a:moveTo>
                <a:lnTo>
                  <a:pt x="4047901" y="0"/>
                </a:lnTo>
                <a:lnTo>
                  <a:pt x="4047901" y="2075469"/>
                </a:lnTo>
                <a:lnTo>
                  <a:pt x="0" y="20754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1348052">
            <a:off x="15303510" y="1081580"/>
            <a:ext cx="6480914" cy="7971978"/>
          </a:xfrm>
          <a:custGeom>
            <a:avLst/>
            <a:gdLst/>
            <a:ahLst/>
            <a:cxnLst/>
            <a:rect r="r" b="b" t="t" l="l"/>
            <a:pathLst>
              <a:path h="7971978" w="6480914">
                <a:moveTo>
                  <a:pt x="0" y="0"/>
                </a:moveTo>
                <a:lnTo>
                  <a:pt x="6480914" y="0"/>
                </a:lnTo>
                <a:lnTo>
                  <a:pt x="6480914" y="7971977"/>
                </a:lnTo>
                <a:lnTo>
                  <a:pt x="0" y="79719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4225" r="0" b="0"/>
            </a:stretch>
          </a:blipFill>
          <a:ln w="28575" cap="sq">
            <a:solidFill>
              <a:srgbClr val="545454"/>
            </a:solidFill>
            <a:prstDash val="solid"/>
            <a:miter/>
          </a:ln>
        </p:spPr>
      </p:sp>
      <p:sp>
        <p:nvSpPr>
          <p:cNvPr name="Freeform 4" id="4"/>
          <p:cNvSpPr/>
          <p:nvPr/>
        </p:nvSpPr>
        <p:spPr>
          <a:xfrm flipH="false" flipV="false" rot="-1915390">
            <a:off x="11624874" y="3093560"/>
            <a:ext cx="6480914" cy="8308864"/>
          </a:xfrm>
          <a:custGeom>
            <a:avLst/>
            <a:gdLst/>
            <a:ahLst/>
            <a:cxnLst/>
            <a:rect r="r" b="b" t="t" l="l"/>
            <a:pathLst>
              <a:path h="8308864" w="6480914">
                <a:moveTo>
                  <a:pt x="0" y="0"/>
                </a:moveTo>
                <a:lnTo>
                  <a:pt x="6480914" y="0"/>
                </a:lnTo>
                <a:lnTo>
                  <a:pt x="6480914" y="8308864"/>
                </a:lnTo>
                <a:lnTo>
                  <a:pt x="0" y="83088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w="28575" cap="sq">
            <a:solidFill>
              <a:srgbClr val="545454"/>
            </a:solidFill>
            <a:prstDash val="solid"/>
            <a:miter/>
          </a:ln>
        </p:spPr>
      </p:sp>
      <p:sp>
        <p:nvSpPr>
          <p:cNvPr name="Freeform 5" id="5"/>
          <p:cNvSpPr/>
          <p:nvPr/>
        </p:nvSpPr>
        <p:spPr>
          <a:xfrm flipH="false" flipV="false" rot="78844">
            <a:off x="7948656" y="383604"/>
            <a:ext cx="3939048" cy="981181"/>
          </a:xfrm>
          <a:custGeom>
            <a:avLst/>
            <a:gdLst/>
            <a:ahLst/>
            <a:cxnLst/>
            <a:rect r="r" b="b" t="t" l="l"/>
            <a:pathLst>
              <a:path h="981181" w="3939048">
                <a:moveTo>
                  <a:pt x="0" y="0"/>
                </a:moveTo>
                <a:lnTo>
                  <a:pt x="3939048" y="0"/>
                </a:lnTo>
                <a:lnTo>
                  <a:pt x="3939048" y="981181"/>
                </a:lnTo>
                <a:lnTo>
                  <a:pt x="0" y="98118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49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36667">
            <a:off x="-2891630" y="-2013121"/>
            <a:ext cx="9846432" cy="8646958"/>
          </a:xfrm>
          <a:custGeom>
            <a:avLst/>
            <a:gdLst/>
            <a:ahLst/>
            <a:cxnLst/>
            <a:rect r="r" b="b" t="t" l="l"/>
            <a:pathLst>
              <a:path h="8646958" w="9846432">
                <a:moveTo>
                  <a:pt x="0" y="0"/>
                </a:moveTo>
                <a:lnTo>
                  <a:pt x="9846432" y="0"/>
                </a:lnTo>
                <a:lnTo>
                  <a:pt x="9846432" y="8646957"/>
                </a:lnTo>
                <a:lnTo>
                  <a:pt x="0" y="864695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2309825">
            <a:off x="1039202" y="7995568"/>
            <a:ext cx="827639" cy="1850727"/>
          </a:xfrm>
          <a:custGeom>
            <a:avLst/>
            <a:gdLst/>
            <a:ahLst/>
            <a:cxnLst/>
            <a:rect r="r" b="b" t="t" l="l"/>
            <a:pathLst>
              <a:path h="1850727" w="827639">
                <a:moveTo>
                  <a:pt x="0" y="0"/>
                </a:moveTo>
                <a:lnTo>
                  <a:pt x="827639" y="0"/>
                </a:lnTo>
                <a:lnTo>
                  <a:pt x="827639" y="1850727"/>
                </a:lnTo>
                <a:lnTo>
                  <a:pt x="0" y="185072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49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8" id="8"/>
          <p:cNvSpPr/>
          <p:nvPr/>
        </p:nvSpPr>
        <p:spPr>
          <a:xfrm flipH="false" flipV="false" rot="-2210409">
            <a:off x="2123765" y="6757005"/>
            <a:ext cx="1077721" cy="2679719"/>
          </a:xfrm>
          <a:custGeom>
            <a:avLst/>
            <a:gdLst/>
            <a:ahLst/>
            <a:cxnLst/>
            <a:rect r="r" b="b" t="t" l="l"/>
            <a:pathLst>
              <a:path h="2679719" w="1077721">
                <a:moveTo>
                  <a:pt x="0" y="0"/>
                </a:moveTo>
                <a:lnTo>
                  <a:pt x="1077721" y="0"/>
                </a:lnTo>
                <a:lnTo>
                  <a:pt x="1077721" y="2679719"/>
                </a:lnTo>
                <a:lnTo>
                  <a:pt x="0" y="26797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49000"/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9" id="9"/>
          <p:cNvGrpSpPr/>
          <p:nvPr/>
        </p:nvGrpSpPr>
        <p:grpSpPr>
          <a:xfrm rot="-7226">
            <a:off x="2583710" y="935962"/>
            <a:ext cx="13295324" cy="11926082"/>
            <a:chOff x="0" y="0"/>
            <a:chExt cx="3180554" cy="285299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180554" cy="2852999"/>
            </a:xfrm>
            <a:custGeom>
              <a:avLst/>
              <a:gdLst/>
              <a:ahLst/>
              <a:cxnLst/>
              <a:rect r="r" b="b" t="t" l="l"/>
              <a:pathLst>
                <a:path h="2852999" w="3180554">
                  <a:moveTo>
                    <a:pt x="23292" y="0"/>
                  </a:moveTo>
                  <a:lnTo>
                    <a:pt x="3157262" y="0"/>
                  </a:lnTo>
                  <a:cubicBezTo>
                    <a:pt x="3170126" y="0"/>
                    <a:pt x="3180554" y="10428"/>
                    <a:pt x="3180554" y="23292"/>
                  </a:cubicBezTo>
                  <a:lnTo>
                    <a:pt x="3180554" y="2829707"/>
                  </a:lnTo>
                  <a:cubicBezTo>
                    <a:pt x="3180554" y="2842571"/>
                    <a:pt x="3170126" y="2852999"/>
                    <a:pt x="3157262" y="2852999"/>
                  </a:cubicBezTo>
                  <a:lnTo>
                    <a:pt x="23292" y="2852999"/>
                  </a:lnTo>
                  <a:cubicBezTo>
                    <a:pt x="10428" y="2852999"/>
                    <a:pt x="0" y="2842571"/>
                    <a:pt x="0" y="2829707"/>
                  </a:cubicBezTo>
                  <a:lnTo>
                    <a:pt x="0" y="23292"/>
                  </a:lnTo>
                  <a:cubicBezTo>
                    <a:pt x="0" y="10428"/>
                    <a:pt x="10428" y="0"/>
                    <a:pt x="23292" y="0"/>
                  </a:cubicBezTo>
                  <a:close/>
                </a:path>
              </a:pathLst>
            </a:custGeom>
            <a:solidFill>
              <a:srgbClr val="FAC3CE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3180554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-7226">
            <a:off x="2675146" y="935781"/>
            <a:ext cx="13295324" cy="11926082"/>
            <a:chOff x="0" y="0"/>
            <a:chExt cx="3180554" cy="2852999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80554" cy="2852999"/>
            </a:xfrm>
            <a:custGeom>
              <a:avLst/>
              <a:gdLst/>
              <a:ahLst/>
              <a:cxnLst/>
              <a:rect r="r" b="b" t="t" l="l"/>
              <a:pathLst>
                <a:path h="2852999" w="3180554">
                  <a:moveTo>
                    <a:pt x="23292" y="0"/>
                  </a:moveTo>
                  <a:lnTo>
                    <a:pt x="3157262" y="0"/>
                  </a:lnTo>
                  <a:cubicBezTo>
                    <a:pt x="3170126" y="0"/>
                    <a:pt x="3180554" y="10428"/>
                    <a:pt x="3180554" y="23292"/>
                  </a:cubicBezTo>
                  <a:lnTo>
                    <a:pt x="3180554" y="2829707"/>
                  </a:lnTo>
                  <a:cubicBezTo>
                    <a:pt x="3180554" y="2842571"/>
                    <a:pt x="3170126" y="2852999"/>
                    <a:pt x="3157262" y="2852999"/>
                  </a:cubicBezTo>
                  <a:lnTo>
                    <a:pt x="23292" y="2852999"/>
                  </a:lnTo>
                  <a:cubicBezTo>
                    <a:pt x="10428" y="2852999"/>
                    <a:pt x="0" y="2842571"/>
                    <a:pt x="0" y="2829707"/>
                  </a:cubicBezTo>
                  <a:lnTo>
                    <a:pt x="0" y="23292"/>
                  </a:lnTo>
                  <a:cubicBezTo>
                    <a:pt x="0" y="10428"/>
                    <a:pt x="10428" y="0"/>
                    <a:pt x="2329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3180554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-7226">
            <a:off x="-10964461" y="935872"/>
            <a:ext cx="13381049" cy="11926082"/>
            <a:chOff x="0" y="0"/>
            <a:chExt cx="3201062" cy="2852999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3201062" cy="2852999"/>
            </a:xfrm>
            <a:custGeom>
              <a:avLst/>
              <a:gdLst/>
              <a:ahLst/>
              <a:cxnLst/>
              <a:rect r="r" b="b" t="t" l="l"/>
              <a:pathLst>
                <a:path h="2852999" w="3201062">
                  <a:moveTo>
                    <a:pt x="23143" y="0"/>
                  </a:moveTo>
                  <a:lnTo>
                    <a:pt x="3177919" y="0"/>
                  </a:lnTo>
                  <a:cubicBezTo>
                    <a:pt x="3184057" y="0"/>
                    <a:pt x="3189943" y="2438"/>
                    <a:pt x="3194283" y="6778"/>
                  </a:cubicBezTo>
                  <a:cubicBezTo>
                    <a:pt x="3198623" y="11119"/>
                    <a:pt x="3201062" y="17005"/>
                    <a:pt x="3201062" y="23143"/>
                  </a:cubicBezTo>
                  <a:lnTo>
                    <a:pt x="3201062" y="2829856"/>
                  </a:lnTo>
                  <a:cubicBezTo>
                    <a:pt x="3201062" y="2842638"/>
                    <a:pt x="3190700" y="2852999"/>
                    <a:pt x="3177919" y="2852999"/>
                  </a:cubicBezTo>
                  <a:lnTo>
                    <a:pt x="23143" y="2852999"/>
                  </a:lnTo>
                  <a:cubicBezTo>
                    <a:pt x="10361" y="2852999"/>
                    <a:pt x="0" y="2842638"/>
                    <a:pt x="0" y="2829856"/>
                  </a:cubicBezTo>
                  <a:lnTo>
                    <a:pt x="0" y="23143"/>
                  </a:lnTo>
                  <a:cubicBezTo>
                    <a:pt x="0" y="10361"/>
                    <a:pt x="10361" y="0"/>
                    <a:pt x="23143" y="0"/>
                  </a:cubicBezTo>
                  <a:close/>
                </a:path>
              </a:pathLst>
            </a:custGeom>
            <a:solidFill>
              <a:srgbClr val="FAC3CE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3201062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-7226">
            <a:off x="-10912074" y="1101162"/>
            <a:ext cx="13295324" cy="11926082"/>
            <a:chOff x="0" y="0"/>
            <a:chExt cx="3180554" cy="2852999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3180554" cy="2852999"/>
            </a:xfrm>
            <a:custGeom>
              <a:avLst/>
              <a:gdLst/>
              <a:ahLst/>
              <a:cxnLst/>
              <a:rect r="r" b="b" t="t" l="l"/>
              <a:pathLst>
                <a:path h="2852999" w="3180554">
                  <a:moveTo>
                    <a:pt x="23292" y="0"/>
                  </a:moveTo>
                  <a:lnTo>
                    <a:pt x="3157262" y="0"/>
                  </a:lnTo>
                  <a:cubicBezTo>
                    <a:pt x="3170126" y="0"/>
                    <a:pt x="3180554" y="10428"/>
                    <a:pt x="3180554" y="23292"/>
                  </a:cubicBezTo>
                  <a:lnTo>
                    <a:pt x="3180554" y="2829707"/>
                  </a:lnTo>
                  <a:cubicBezTo>
                    <a:pt x="3180554" y="2842571"/>
                    <a:pt x="3170126" y="2852999"/>
                    <a:pt x="3157262" y="2852999"/>
                  </a:cubicBezTo>
                  <a:lnTo>
                    <a:pt x="23292" y="2852999"/>
                  </a:lnTo>
                  <a:cubicBezTo>
                    <a:pt x="10428" y="2852999"/>
                    <a:pt x="0" y="2842571"/>
                    <a:pt x="0" y="2829707"/>
                  </a:cubicBezTo>
                  <a:lnTo>
                    <a:pt x="0" y="23292"/>
                  </a:lnTo>
                  <a:cubicBezTo>
                    <a:pt x="0" y="10428"/>
                    <a:pt x="10428" y="0"/>
                    <a:pt x="2329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3180554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21" id="21"/>
          <p:cNvSpPr/>
          <p:nvPr/>
        </p:nvSpPr>
        <p:spPr>
          <a:xfrm flipH="true">
            <a:off x="3971202" y="1982793"/>
            <a:ext cx="0" cy="10299494"/>
          </a:xfrm>
          <a:prstGeom prst="line">
            <a:avLst/>
          </a:prstGeom>
          <a:ln cap="flat" w="19050">
            <a:solidFill>
              <a:srgbClr val="54545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2" id="22"/>
          <p:cNvSpPr/>
          <p:nvPr/>
        </p:nvSpPr>
        <p:spPr>
          <a:xfrm flipH="true">
            <a:off x="1019175" y="1982793"/>
            <a:ext cx="0" cy="10299494"/>
          </a:xfrm>
          <a:prstGeom prst="line">
            <a:avLst/>
          </a:prstGeom>
          <a:ln cap="flat" w="19050">
            <a:solidFill>
              <a:srgbClr val="545454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3" id="23"/>
          <p:cNvGrpSpPr/>
          <p:nvPr/>
        </p:nvGrpSpPr>
        <p:grpSpPr>
          <a:xfrm rot="-7226">
            <a:off x="2913427" y="1816250"/>
            <a:ext cx="719821" cy="719821"/>
            <a:chOff x="0" y="0"/>
            <a:chExt cx="812800" cy="8128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25" id="2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-7226">
            <a:off x="1344720" y="1816250"/>
            <a:ext cx="719821" cy="719821"/>
            <a:chOff x="0" y="0"/>
            <a:chExt cx="812800" cy="8128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28" id="2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-7226">
            <a:off x="2916906" y="3470997"/>
            <a:ext cx="719821" cy="719821"/>
            <a:chOff x="0" y="0"/>
            <a:chExt cx="812800" cy="81280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31" id="3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-7226">
            <a:off x="1348198" y="3470997"/>
            <a:ext cx="719821" cy="719821"/>
            <a:chOff x="0" y="0"/>
            <a:chExt cx="812800" cy="81280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34" id="3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5" id="35"/>
          <p:cNvGrpSpPr/>
          <p:nvPr/>
        </p:nvGrpSpPr>
        <p:grpSpPr>
          <a:xfrm rot="-7226">
            <a:off x="2920385" y="5125745"/>
            <a:ext cx="719821" cy="719821"/>
            <a:chOff x="0" y="0"/>
            <a:chExt cx="812800" cy="81280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37" id="3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8" id="38"/>
          <p:cNvGrpSpPr/>
          <p:nvPr/>
        </p:nvGrpSpPr>
        <p:grpSpPr>
          <a:xfrm rot="-7226">
            <a:off x="1351677" y="5125745"/>
            <a:ext cx="719821" cy="719821"/>
            <a:chOff x="0" y="0"/>
            <a:chExt cx="812800" cy="81280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0" id="4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1" id="41"/>
          <p:cNvGrpSpPr/>
          <p:nvPr/>
        </p:nvGrpSpPr>
        <p:grpSpPr>
          <a:xfrm rot="-7226">
            <a:off x="2923863" y="6780492"/>
            <a:ext cx="719821" cy="719821"/>
            <a:chOff x="0" y="0"/>
            <a:chExt cx="812800" cy="812800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3" id="4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4" id="44"/>
          <p:cNvGrpSpPr/>
          <p:nvPr/>
        </p:nvGrpSpPr>
        <p:grpSpPr>
          <a:xfrm rot="-7226">
            <a:off x="1355156" y="6780492"/>
            <a:ext cx="719821" cy="719821"/>
            <a:chOff x="0" y="0"/>
            <a:chExt cx="812800" cy="812800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6" id="4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7" id="47"/>
          <p:cNvGrpSpPr/>
          <p:nvPr/>
        </p:nvGrpSpPr>
        <p:grpSpPr>
          <a:xfrm rot="-7226">
            <a:off x="2927342" y="8435240"/>
            <a:ext cx="719821" cy="719821"/>
            <a:chOff x="0" y="0"/>
            <a:chExt cx="812800" cy="812800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9" id="4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0" id="50"/>
          <p:cNvGrpSpPr/>
          <p:nvPr/>
        </p:nvGrpSpPr>
        <p:grpSpPr>
          <a:xfrm rot="-7226">
            <a:off x="2927342" y="10060764"/>
            <a:ext cx="719821" cy="719821"/>
            <a:chOff x="0" y="0"/>
            <a:chExt cx="812800" cy="812800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2" id="5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3" id="53"/>
          <p:cNvGrpSpPr/>
          <p:nvPr/>
        </p:nvGrpSpPr>
        <p:grpSpPr>
          <a:xfrm rot="-7226">
            <a:off x="1358634" y="8435240"/>
            <a:ext cx="719821" cy="719821"/>
            <a:chOff x="0" y="0"/>
            <a:chExt cx="812800" cy="812800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5" id="5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6" id="56"/>
          <p:cNvGrpSpPr/>
          <p:nvPr/>
        </p:nvGrpSpPr>
        <p:grpSpPr>
          <a:xfrm rot="-7226">
            <a:off x="1358634" y="10060764"/>
            <a:ext cx="719821" cy="719821"/>
            <a:chOff x="0" y="0"/>
            <a:chExt cx="812800" cy="812800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8" id="5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9" id="59"/>
          <p:cNvGrpSpPr/>
          <p:nvPr/>
        </p:nvGrpSpPr>
        <p:grpSpPr>
          <a:xfrm rot="-7226">
            <a:off x="1564972" y="1897681"/>
            <a:ext cx="1871214" cy="558816"/>
            <a:chOff x="0" y="0"/>
            <a:chExt cx="447638" cy="133682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61" id="61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2" id="62"/>
          <p:cNvGrpSpPr/>
          <p:nvPr/>
        </p:nvGrpSpPr>
        <p:grpSpPr>
          <a:xfrm rot="-7226">
            <a:off x="1570286" y="3552429"/>
            <a:ext cx="1871214" cy="558816"/>
            <a:chOff x="0" y="0"/>
            <a:chExt cx="447638" cy="133682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64" id="64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5" id="65"/>
          <p:cNvGrpSpPr/>
          <p:nvPr/>
        </p:nvGrpSpPr>
        <p:grpSpPr>
          <a:xfrm rot="-7226">
            <a:off x="1575599" y="5207176"/>
            <a:ext cx="1871214" cy="558816"/>
            <a:chOff x="0" y="0"/>
            <a:chExt cx="447638" cy="133682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67" id="67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8" id="68"/>
          <p:cNvGrpSpPr/>
          <p:nvPr/>
        </p:nvGrpSpPr>
        <p:grpSpPr>
          <a:xfrm rot="-7226">
            <a:off x="1580913" y="6861924"/>
            <a:ext cx="1871214" cy="558816"/>
            <a:chOff x="0" y="0"/>
            <a:chExt cx="447638" cy="133682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0" id="70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1" id="71"/>
          <p:cNvGrpSpPr/>
          <p:nvPr/>
        </p:nvGrpSpPr>
        <p:grpSpPr>
          <a:xfrm rot="-7226">
            <a:off x="1586227" y="8516671"/>
            <a:ext cx="1871214" cy="558816"/>
            <a:chOff x="0" y="0"/>
            <a:chExt cx="447638" cy="133682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3" id="73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4" id="74"/>
          <p:cNvGrpSpPr/>
          <p:nvPr/>
        </p:nvGrpSpPr>
        <p:grpSpPr>
          <a:xfrm rot="-7226">
            <a:off x="1586227" y="10142196"/>
            <a:ext cx="1871214" cy="558816"/>
            <a:chOff x="0" y="0"/>
            <a:chExt cx="447638" cy="133682"/>
          </a:xfrm>
        </p:grpSpPr>
        <p:sp>
          <p:nvSpPr>
            <p:cNvPr name="Freeform 75" id="75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6" id="76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7" id="77"/>
          <p:cNvGrpSpPr/>
          <p:nvPr/>
        </p:nvGrpSpPr>
        <p:grpSpPr>
          <a:xfrm rot="-7226">
            <a:off x="4162357" y="1704308"/>
            <a:ext cx="10571457" cy="1960661"/>
            <a:chOff x="0" y="0"/>
            <a:chExt cx="2528941" cy="469036"/>
          </a:xfrm>
        </p:grpSpPr>
        <p:sp>
          <p:nvSpPr>
            <p:cNvPr name="Freeform 78" id="78"/>
            <p:cNvSpPr/>
            <p:nvPr/>
          </p:nvSpPr>
          <p:spPr>
            <a:xfrm flipH="false" flipV="false" rot="0">
              <a:off x="0" y="0"/>
              <a:ext cx="2528941" cy="469036"/>
            </a:xfrm>
            <a:custGeom>
              <a:avLst/>
              <a:gdLst/>
              <a:ahLst/>
              <a:cxnLst/>
              <a:rect r="r" b="b" t="t" l="l"/>
              <a:pathLst>
                <a:path h="469036" w="2528941">
                  <a:moveTo>
                    <a:pt x="16844" y="0"/>
                  </a:moveTo>
                  <a:lnTo>
                    <a:pt x="2512097" y="0"/>
                  </a:lnTo>
                  <a:cubicBezTo>
                    <a:pt x="2521400" y="0"/>
                    <a:pt x="2528941" y="7541"/>
                    <a:pt x="2528941" y="16844"/>
                  </a:cubicBezTo>
                  <a:lnTo>
                    <a:pt x="2528941" y="452192"/>
                  </a:lnTo>
                  <a:cubicBezTo>
                    <a:pt x="2528941" y="461495"/>
                    <a:pt x="2521400" y="469036"/>
                    <a:pt x="2512097" y="469036"/>
                  </a:cubicBezTo>
                  <a:lnTo>
                    <a:pt x="16844" y="469036"/>
                  </a:lnTo>
                  <a:cubicBezTo>
                    <a:pt x="12377" y="469036"/>
                    <a:pt x="8092" y="467262"/>
                    <a:pt x="4933" y="464103"/>
                  </a:cubicBezTo>
                  <a:cubicBezTo>
                    <a:pt x="1775" y="460944"/>
                    <a:pt x="0" y="456660"/>
                    <a:pt x="0" y="452192"/>
                  </a:cubicBezTo>
                  <a:lnTo>
                    <a:pt x="0" y="16844"/>
                  </a:lnTo>
                  <a:cubicBezTo>
                    <a:pt x="0" y="7541"/>
                    <a:pt x="7541" y="0"/>
                    <a:pt x="16844" y="0"/>
                  </a:cubicBezTo>
                  <a:close/>
                </a:path>
              </a:pathLst>
            </a:custGeom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9" id="79"/>
            <p:cNvSpPr txBox="true"/>
            <p:nvPr/>
          </p:nvSpPr>
          <p:spPr>
            <a:xfrm>
              <a:off x="0" y="-38100"/>
              <a:ext cx="2528941" cy="50713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0" id="80"/>
          <p:cNvSpPr/>
          <p:nvPr/>
        </p:nvSpPr>
        <p:spPr>
          <a:xfrm flipH="false" flipV="true" rot="1337461">
            <a:off x="13678356" y="2800216"/>
            <a:ext cx="5354616" cy="7235967"/>
          </a:xfrm>
          <a:custGeom>
            <a:avLst/>
            <a:gdLst/>
            <a:ahLst/>
            <a:cxnLst/>
            <a:rect r="r" b="b" t="t" l="l"/>
            <a:pathLst>
              <a:path h="7235967" w="5354616">
                <a:moveTo>
                  <a:pt x="0" y="7235967"/>
                </a:moveTo>
                <a:lnTo>
                  <a:pt x="5354616" y="7235967"/>
                </a:lnTo>
                <a:lnTo>
                  <a:pt x="5354616" y="0"/>
                </a:lnTo>
                <a:lnTo>
                  <a:pt x="0" y="0"/>
                </a:lnTo>
                <a:lnTo>
                  <a:pt x="0" y="7235967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1" id="81"/>
          <p:cNvSpPr/>
          <p:nvPr/>
        </p:nvSpPr>
        <p:spPr>
          <a:xfrm flipH="false" flipV="false" rot="1754155">
            <a:off x="6473895" y="7479566"/>
            <a:ext cx="3539029" cy="616381"/>
          </a:xfrm>
          <a:custGeom>
            <a:avLst/>
            <a:gdLst/>
            <a:ahLst/>
            <a:cxnLst/>
            <a:rect r="r" b="b" t="t" l="l"/>
            <a:pathLst>
              <a:path h="616381" w="3539029">
                <a:moveTo>
                  <a:pt x="0" y="0"/>
                </a:moveTo>
                <a:lnTo>
                  <a:pt x="3539029" y="0"/>
                </a:lnTo>
                <a:lnTo>
                  <a:pt x="3539029" y="616381"/>
                </a:lnTo>
                <a:lnTo>
                  <a:pt x="0" y="61638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2" id="82"/>
          <p:cNvSpPr txBox="true"/>
          <p:nvPr/>
        </p:nvSpPr>
        <p:spPr>
          <a:xfrm rot="0">
            <a:off x="4366959" y="1881443"/>
            <a:ext cx="10830397" cy="17946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63"/>
              </a:lnSpc>
            </a:pPr>
            <a:r>
              <a:rPr lang="en-US" sz="7599">
                <a:solidFill>
                  <a:srgbClr val="5A5A5A"/>
                </a:solidFill>
                <a:latin typeface="Lilita One"/>
                <a:ea typeface="Lilita One"/>
                <a:cs typeface="Lilita One"/>
                <a:sym typeface="Lilita One"/>
              </a:rPr>
              <a:t>WHAT ADAPTIVE TEACHING LOOKS LIKE</a:t>
            </a:r>
          </a:p>
        </p:txBody>
      </p:sp>
      <p:sp>
        <p:nvSpPr>
          <p:cNvPr name="TextBox 83" id="83"/>
          <p:cNvSpPr txBox="true"/>
          <p:nvPr/>
        </p:nvSpPr>
        <p:spPr>
          <a:xfrm rot="0">
            <a:off x="4232173" y="4058733"/>
            <a:ext cx="5434562" cy="30024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03"/>
              </a:lnSpc>
            </a:pPr>
            <a:r>
              <a:rPr lang="en-US" sz="2599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T</a:t>
            </a: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eac</a:t>
            </a: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h</a:t>
            </a: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er</a:t>
            </a: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s:</a:t>
            </a:r>
          </a:p>
          <a:p>
            <a:pPr algn="l" marL="561337" indent="-280669" lvl="1">
              <a:lnSpc>
                <a:spcPts val="4003"/>
              </a:lnSpc>
              <a:buFont typeface="Arial"/>
              <a:buChar char="•"/>
            </a:pP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A</a:t>
            </a: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d</a:t>
            </a: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ju</a:t>
            </a: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st e</a:t>
            </a: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xp</a:t>
            </a: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la</a:t>
            </a: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n</a:t>
            </a: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a</a:t>
            </a: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t</a:t>
            </a: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ions</a:t>
            </a:r>
          </a:p>
          <a:p>
            <a:pPr algn="l" marL="561337" indent="-280669" lvl="1">
              <a:lnSpc>
                <a:spcPts val="4003"/>
              </a:lnSpc>
              <a:buFont typeface="Arial"/>
              <a:buChar char="•"/>
            </a:pP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U</a:t>
            </a: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se sca</a:t>
            </a: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ff</a:t>
            </a: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olds</a:t>
            </a:r>
          </a:p>
          <a:p>
            <a:pPr algn="l" marL="561337" indent="-280669" lvl="1">
              <a:lnSpc>
                <a:spcPts val="4003"/>
              </a:lnSpc>
              <a:buFont typeface="Arial"/>
              <a:buChar char="•"/>
            </a:pP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A</a:t>
            </a: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s</a:t>
            </a: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k</a:t>
            </a: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targeted questions</a:t>
            </a:r>
          </a:p>
          <a:p>
            <a:pPr algn="l" marL="561337" indent="-280669" lvl="1">
              <a:lnSpc>
                <a:spcPts val="4003"/>
              </a:lnSpc>
              <a:buFont typeface="Arial"/>
              <a:buChar char="•"/>
            </a:pP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R</a:t>
            </a: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</a:t>
            </a: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s</a:t>
            </a: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p</a:t>
            </a: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o</a:t>
            </a: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nd to feedbac</a:t>
            </a: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k</a:t>
            </a:r>
          </a:p>
          <a:p>
            <a:pPr algn="l">
              <a:lnSpc>
                <a:spcPts val="4003"/>
              </a:lnSpc>
            </a:pPr>
          </a:p>
        </p:txBody>
      </p:sp>
      <p:sp>
        <p:nvSpPr>
          <p:cNvPr name="TextBox 84" id="84"/>
          <p:cNvSpPr txBox="true"/>
          <p:nvPr/>
        </p:nvSpPr>
        <p:spPr>
          <a:xfrm rot="0">
            <a:off x="9990585" y="6841852"/>
            <a:ext cx="5473601" cy="3191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Adaptation happens through:</a:t>
            </a:r>
          </a:p>
          <a:p>
            <a:pPr algn="l" marL="561342" indent="-280671" lvl="1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Questioning</a:t>
            </a:r>
          </a:p>
          <a:p>
            <a:pPr algn="l" marL="561342" indent="-280671" lvl="1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Modelling</a:t>
            </a:r>
          </a:p>
          <a:p>
            <a:pPr algn="l" marL="561342" indent="-280671" lvl="1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Feedback</a:t>
            </a:r>
          </a:p>
          <a:p>
            <a:pPr algn="l" marL="561342" indent="-280671" lvl="1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Live assessment</a:t>
            </a:r>
          </a:p>
          <a:p>
            <a:pPr algn="l" marL="561342" indent="-280671" lvl="1">
              <a:lnSpc>
                <a:spcPts val="3640"/>
              </a:lnSpc>
              <a:buFont typeface="Arial"/>
              <a:buChar char="•"/>
            </a:pPr>
          </a:p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b="true" sz="2600" i="true">
                <a:solidFill>
                  <a:srgbClr val="000000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Not through separate lesson plans</a:t>
            </a: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592B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926582">
            <a:off x="14036844" y="-891976"/>
            <a:ext cx="4047901" cy="2075469"/>
          </a:xfrm>
          <a:custGeom>
            <a:avLst/>
            <a:gdLst/>
            <a:ahLst/>
            <a:cxnLst/>
            <a:rect r="r" b="b" t="t" l="l"/>
            <a:pathLst>
              <a:path h="2075469" w="4047901">
                <a:moveTo>
                  <a:pt x="0" y="0"/>
                </a:moveTo>
                <a:lnTo>
                  <a:pt x="4047901" y="0"/>
                </a:lnTo>
                <a:lnTo>
                  <a:pt x="4047901" y="2075469"/>
                </a:lnTo>
                <a:lnTo>
                  <a:pt x="0" y="20754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1348052">
            <a:off x="15303510" y="1081580"/>
            <a:ext cx="6480914" cy="7971978"/>
          </a:xfrm>
          <a:custGeom>
            <a:avLst/>
            <a:gdLst/>
            <a:ahLst/>
            <a:cxnLst/>
            <a:rect r="r" b="b" t="t" l="l"/>
            <a:pathLst>
              <a:path h="7971978" w="6480914">
                <a:moveTo>
                  <a:pt x="0" y="0"/>
                </a:moveTo>
                <a:lnTo>
                  <a:pt x="6480914" y="0"/>
                </a:lnTo>
                <a:lnTo>
                  <a:pt x="6480914" y="7971977"/>
                </a:lnTo>
                <a:lnTo>
                  <a:pt x="0" y="79719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4225" r="0" b="0"/>
            </a:stretch>
          </a:blipFill>
          <a:ln w="28575" cap="sq">
            <a:solidFill>
              <a:srgbClr val="545454"/>
            </a:solidFill>
            <a:prstDash val="solid"/>
            <a:miter/>
          </a:ln>
        </p:spPr>
      </p:sp>
      <p:sp>
        <p:nvSpPr>
          <p:cNvPr name="Freeform 4" id="4"/>
          <p:cNvSpPr/>
          <p:nvPr/>
        </p:nvSpPr>
        <p:spPr>
          <a:xfrm flipH="false" flipV="false" rot="-1915390">
            <a:off x="11624874" y="3093560"/>
            <a:ext cx="6480914" cy="8308864"/>
          </a:xfrm>
          <a:custGeom>
            <a:avLst/>
            <a:gdLst/>
            <a:ahLst/>
            <a:cxnLst/>
            <a:rect r="r" b="b" t="t" l="l"/>
            <a:pathLst>
              <a:path h="8308864" w="6480914">
                <a:moveTo>
                  <a:pt x="0" y="0"/>
                </a:moveTo>
                <a:lnTo>
                  <a:pt x="6480914" y="0"/>
                </a:lnTo>
                <a:lnTo>
                  <a:pt x="6480914" y="8308864"/>
                </a:lnTo>
                <a:lnTo>
                  <a:pt x="0" y="83088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w="28575" cap="sq">
            <a:solidFill>
              <a:srgbClr val="545454"/>
            </a:solidFill>
            <a:prstDash val="solid"/>
            <a:miter/>
          </a:ln>
        </p:spPr>
      </p:sp>
      <p:sp>
        <p:nvSpPr>
          <p:cNvPr name="Freeform 5" id="5"/>
          <p:cNvSpPr/>
          <p:nvPr/>
        </p:nvSpPr>
        <p:spPr>
          <a:xfrm flipH="false" flipV="false" rot="78844">
            <a:off x="7948656" y="383604"/>
            <a:ext cx="3939048" cy="981181"/>
          </a:xfrm>
          <a:custGeom>
            <a:avLst/>
            <a:gdLst/>
            <a:ahLst/>
            <a:cxnLst/>
            <a:rect r="r" b="b" t="t" l="l"/>
            <a:pathLst>
              <a:path h="981181" w="3939048">
                <a:moveTo>
                  <a:pt x="0" y="0"/>
                </a:moveTo>
                <a:lnTo>
                  <a:pt x="3939048" y="0"/>
                </a:lnTo>
                <a:lnTo>
                  <a:pt x="3939048" y="981181"/>
                </a:lnTo>
                <a:lnTo>
                  <a:pt x="0" y="98118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49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36667">
            <a:off x="-2891630" y="-2013121"/>
            <a:ext cx="9846432" cy="8646958"/>
          </a:xfrm>
          <a:custGeom>
            <a:avLst/>
            <a:gdLst/>
            <a:ahLst/>
            <a:cxnLst/>
            <a:rect r="r" b="b" t="t" l="l"/>
            <a:pathLst>
              <a:path h="8646958" w="9846432">
                <a:moveTo>
                  <a:pt x="0" y="0"/>
                </a:moveTo>
                <a:lnTo>
                  <a:pt x="9846432" y="0"/>
                </a:lnTo>
                <a:lnTo>
                  <a:pt x="9846432" y="8646957"/>
                </a:lnTo>
                <a:lnTo>
                  <a:pt x="0" y="864695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2309825">
            <a:off x="1039202" y="7995568"/>
            <a:ext cx="827639" cy="1850727"/>
          </a:xfrm>
          <a:custGeom>
            <a:avLst/>
            <a:gdLst/>
            <a:ahLst/>
            <a:cxnLst/>
            <a:rect r="r" b="b" t="t" l="l"/>
            <a:pathLst>
              <a:path h="1850727" w="827639">
                <a:moveTo>
                  <a:pt x="0" y="0"/>
                </a:moveTo>
                <a:lnTo>
                  <a:pt x="827639" y="0"/>
                </a:lnTo>
                <a:lnTo>
                  <a:pt x="827639" y="1850727"/>
                </a:lnTo>
                <a:lnTo>
                  <a:pt x="0" y="185072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49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8" id="8"/>
          <p:cNvSpPr/>
          <p:nvPr/>
        </p:nvSpPr>
        <p:spPr>
          <a:xfrm flipH="false" flipV="false" rot="-2210409">
            <a:off x="2123765" y="6757005"/>
            <a:ext cx="1077721" cy="2679719"/>
          </a:xfrm>
          <a:custGeom>
            <a:avLst/>
            <a:gdLst/>
            <a:ahLst/>
            <a:cxnLst/>
            <a:rect r="r" b="b" t="t" l="l"/>
            <a:pathLst>
              <a:path h="2679719" w="1077721">
                <a:moveTo>
                  <a:pt x="0" y="0"/>
                </a:moveTo>
                <a:lnTo>
                  <a:pt x="1077721" y="0"/>
                </a:lnTo>
                <a:lnTo>
                  <a:pt x="1077721" y="2679719"/>
                </a:lnTo>
                <a:lnTo>
                  <a:pt x="0" y="26797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49000"/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9" id="9"/>
          <p:cNvGrpSpPr/>
          <p:nvPr/>
        </p:nvGrpSpPr>
        <p:grpSpPr>
          <a:xfrm rot="-7226">
            <a:off x="2583710" y="935962"/>
            <a:ext cx="13295324" cy="11926082"/>
            <a:chOff x="0" y="0"/>
            <a:chExt cx="3180554" cy="285299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180554" cy="2852999"/>
            </a:xfrm>
            <a:custGeom>
              <a:avLst/>
              <a:gdLst/>
              <a:ahLst/>
              <a:cxnLst/>
              <a:rect r="r" b="b" t="t" l="l"/>
              <a:pathLst>
                <a:path h="2852999" w="3180554">
                  <a:moveTo>
                    <a:pt x="23292" y="0"/>
                  </a:moveTo>
                  <a:lnTo>
                    <a:pt x="3157262" y="0"/>
                  </a:lnTo>
                  <a:cubicBezTo>
                    <a:pt x="3170126" y="0"/>
                    <a:pt x="3180554" y="10428"/>
                    <a:pt x="3180554" y="23292"/>
                  </a:cubicBezTo>
                  <a:lnTo>
                    <a:pt x="3180554" y="2829707"/>
                  </a:lnTo>
                  <a:cubicBezTo>
                    <a:pt x="3180554" y="2842571"/>
                    <a:pt x="3170126" y="2852999"/>
                    <a:pt x="3157262" y="2852999"/>
                  </a:cubicBezTo>
                  <a:lnTo>
                    <a:pt x="23292" y="2852999"/>
                  </a:lnTo>
                  <a:cubicBezTo>
                    <a:pt x="10428" y="2852999"/>
                    <a:pt x="0" y="2842571"/>
                    <a:pt x="0" y="2829707"/>
                  </a:cubicBezTo>
                  <a:lnTo>
                    <a:pt x="0" y="23292"/>
                  </a:lnTo>
                  <a:cubicBezTo>
                    <a:pt x="0" y="10428"/>
                    <a:pt x="10428" y="0"/>
                    <a:pt x="23292" y="0"/>
                  </a:cubicBezTo>
                  <a:close/>
                </a:path>
              </a:pathLst>
            </a:custGeom>
            <a:solidFill>
              <a:srgbClr val="FAC3CE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3180554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-7226">
            <a:off x="2675146" y="935781"/>
            <a:ext cx="13295324" cy="11926082"/>
            <a:chOff x="0" y="0"/>
            <a:chExt cx="3180554" cy="2852999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80554" cy="2852999"/>
            </a:xfrm>
            <a:custGeom>
              <a:avLst/>
              <a:gdLst/>
              <a:ahLst/>
              <a:cxnLst/>
              <a:rect r="r" b="b" t="t" l="l"/>
              <a:pathLst>
                <a:path h="2852999" w="3180554">
                  <a:moveTo>
                    <a:pt x="23292" y="0"/>
                  </a:moveTo>
                  <a:lnTo>
                    <a:pt x="3157262" y="0"/>
                  </a:lnTo>
                  <a:cubicBezTo>
                    <a:pt x="3170126" y="0"/>
                    <a:pt x="3180554" y="10428"/>
                    <a:pt x="3180554" y="23292"/>
                  </a:cubicBezTo>
                  <a:lnTo>
                    <a:pt x="3180554" y="2829707"/>
                  </a:lnTo>
                  <a:cubicBezTo>
                    <a:pt x="3180554" y="2842571"/>
                    <a:pt x="3170126" y="2852999"/>
                    <a:pt x="3157262" y="2852999"/>
                  </a:cubicBezTo>
                  <a:lnTo>
                    <a:pt x="23292" y="2852999"/>
                  </a:lnTo>
                  <a:cubicBezTo>
                    <a:pt x="10428" y="2852999"/>
                    <a:pt x="0" y="2842571"/>
                    <a:pt x="0" y="2829707"/>
                  </a:cubicBezTo>
                  <a:lnTo>
                    <a:pt x="0" y="23292"/>
                  </a:lnTo>
                  <a:cubicBezTo>
                    <a:pt x="0" y="10428"/>
                    <a:pt x="10428" y="0"/>
                    <a:pt x="2329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3180554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-7226">
            <a:off x="-10964461" y="935872"/>
            <a:ext cx="13381049" cy="11926082"/>
            <a:chOff x="0" y="0"/>
            <a:chExt cx="3201062" cy="2852999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3201062" cy="2852999"/>
            </a:xfrm>
            <a:custGeom>
              <a:avLst/>
              <a:gdLst/>
              <a:ahLst/>
              <a:cxnLst/>
              <a:rect r="r" b="b" t="t" l="l"/>
              <a:pathLst>
                <a:path h="2852999" w="3201062">
                  <a:moveTo>
                    <a:pt x="23143" y="0"/>
                  </a:moveTo>
                  <a:lnTo>
                    <a:pt x="3177919" y="0"/>
                  </a:lnTo>
                  <a:cubicBezTo>
                    <a:pt x="3184057" y="0"/>
                    <a:pt x="3189943" y="2438"/>
                    <a:pt x="3194283" y="6778"/>
                  </a:cubicBezTo>
                  <a:cubicBezTo>
                    <a:pt x="3198623" y="11119"/>
                    <a:pt x="3201062" y="17005"/>
                    <a:pt x="3201062" y="23143"/>
                  </a:cubicBezTo>
                  <a:lnTo>
                    <a:pt x="3201062" y="2829856"/>
                  </a:lnTo>
                  <a:cubicBezTo>
                    <a:pt x="3201062" y="2842638"/>
                    <a:pt x="3190700" y="2852999"/>
                    <a:pt x="3177919" y="2852999"/>
                  </a:cubicBezTo>
                  <a:lnTo>
                    <a:pt x="23143" y="2852999"/>
                  </a:lnTo>
                  <a:cubicBezTo>
                    <a:pt x="10361" y="2852999"/>
                    <a:pt x="0" y="2842638"/>
                    <a:pt x="0" y="2829856"/>
                  </a:cubicBezTo>
                  <a:lnTo>
                    <a:pt x="0" y="23143"/>
                  </a:lnTo>
                  <a:cubicBezTo>
                    <a:pt x="0" y="10361"/>
                    <a:pt x="10361" y="0"/>
                    <a:pt x="23143" y="0"/>
                  </a:cubicBezTo>
                  <a:close/>
                </a:path>
              </a:pathLst>
            </a:custGeom>
            <a:solidFill>
              <a:srgbClr val="FAC3CE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3201062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-7226">
            <a:off x="-10912074" y="1101162"/>
            <a:ext cx="13295324" cy="11926082"/>
            <a:chOff x="0" y="0"/>
            <a:chExt cx="3180554" cy="2852999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3180554" cy="2852999"/>
            </a:xfrm>
            <a:custGeom>
              <a:avLst/>
              <a:gdLst/>
              <a:ahLst/>
              <a:cxnLst/>
              <a:rect r="r" b="b" t="t" l="l"/>
              <a:pathLst>
                <a:path h="2852999" w="3180554">
                  <a:moveTo>
                    <a:pt x="23292" y="0"/>
                  </a:moveTo>
                  <a:lnTo>
                    <a:pt x="3157262" y="0"/>
                  </a:lnTo>
                  <a:cubicBezTo>
                    <a:pt x="3170126" y="0"/>
                    <a:pt x="3180554" y="10428"/>
                    <a:pt x="3180554" y="23292"/>
                  </a:cubicBezTo>
                  <a:lnTo>
                    <a:pt x="3180554" y="2829707"/>
                  </a:lnTo>
                  <a:cubicBezTo>
                    <a:pt x="3180554" y="2842571"/>
                    <a:pt x="3170126" y="2852999"/>
                    <a:pt x="3157262" y="2852999"/>
                  </a:cubicBezTo>
                  <a:lnTo>
                    <a:pt x="23292" y="2852999"/>
                  </a:lnTo>
                  <a:cubicBezTo>
                    <a:pt x="10428" y="2852999"/>
                    <a:pt x="0" y="2842571"/>
                    <a:pt x="0" y="2829707"/>
                  </a:cubicBezTo>
                  <a:lnTo>
                    <a:pt x="0" y="23292"/>
                  </a:lnTo>
                  <a:cubicBezTo>
                    <a:pt x="0" y="10428"/>
                    <a:pt x="10428" y="0"/>
                    <a:pt x="2329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3180554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21" id="21"/>
          <p:cNvSpPr/>
          <p:nvPr/>
        </p:nvSpPr>
        <p:spPr>
          <a:xfrm flipH="true">
            <a:off x="3971202" y="1982793"/>
            <a:ext cx="0" cy="10299494"/>
          </a:xfrm>
          <a:prstGeom prst="line">
            <a:avLst/>
          </a:prstGeom>
          <a:ln cap="flat" w="19050">
            <a:solidFill>
              <a:srgbClr val="54545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2" id="22"/>
          <p:cNvSpPr/>
          <p:nvPr/>
        </p:nvSpPr>
        <p:spPr>
          <a:xfrm flipH="true">
            <a:off x="1019175" y="1982793"/>
            <a:ext cx="0" cy="10299494"/>
          </a:xfrm>
          <a:prstGeom prst="line">
            <a:avLst/>
          </a:prstGeom>
          <a:ln cap="flat" w="19050">
            <a:solidFill>
              <a:srgbClr val="545454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3" id="23"/>
          <p:cNvGrpSpPr/>
          <p:nvPr/>
        </p:nvGrpSpPr>
        <p:grpSpPr>
          <a:xfrm rot="-7226">
            <a:off x="2913427" y="1816250"/>
            <a:ext cx="719821" cy="719821"/>
            <a:chOff x="0" y="0"/>
            <a:chExt cx="812800" cy="8128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25" id="2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-7226">
            <a:off x="1344720" y="1816250"/>
            <a:ext cx="719821" cy="719821"/>
            <a:chOff x="0" y="0"/>
            <a:chExt cx="812800" cy="8128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28" id="2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-7226">
            <a:off x="2916906" y="3470997"/>
            <a:ext cx="719821" cy="719821"/>
            <a:chOff x="0" y="0"/>
            <a:chExt cx="812800" cy="81280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31" id="3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-7226">
            <a:off x="1348198" y="3470997"/>
            <a:ext cx="719821" cy="719821"/>
            <a:chOff x="0" y="0"/>
            <a:chExt cx="812800" cy="81280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34" id="3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5" id="35"/>
          <p:cNvGrpSpPr/>
          <p:nvPr/>
        </p:nvGrpSpPr>
        <p:grpSpPr>
          <a:xfrm rot="-7226">
            <a:off x="2920385" y="5125745"/>
            <a:ext cx="719821" cy="719821"/>
            <a:chOff x="0" y="0"/>
            <a:chExt cx="812800" cy="81280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37" id="3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8" id="38"/>
          <p:cNvGrpSpPr/>
          <p:nvPr/>
        </p:nvGrpSpPr>
        <p:grpSpPr>
          <a:xfrm rot="-7226">
            <a:off x="1351677" y="5125745"/>
            <a:ext cx="719821" cy="719821"/>
            <a:chOff x="0" y="0"/>
            <a:chExt cx="812800" cy="81280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0" id="4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1" id="41"/>
          <p:cNvGrpSpPr/>
          <p:nvPr/>
        </p:nvGrpSpPr>
        <p:grpSpPr>
          <a:xfrm rot="-7226">
            <a:off x="2923863" y="6780492"/>
            <a:ext cx="719821" cy="719821"/>
            <a:chOff x="0" y="0"/>
            <a:chExt cx="812800" cy="812800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3" id="4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4" id="44"/>
          <p:cNvGrpSpPr/>
          <p:nvPr/>
        </p:nvGrpSpPr>
        <p:grpSpPr>
          <a:xfrm rot="-7226">
            <a:off x="1355156" y="6780492"/>
            <a:ext cx="719821" cy="719821"/>
            <a:chOff x="0" y="0"/>
            <a:chExt cx="812800" cy="812800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6" id="4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7" id="47"/>
          <p:cNvGrpSpPr/>
          <p:nvPr/>
        </p:nvGrpSpPr>
        <p:grpSpPr>
          <a:xfrm rot="-7226">
            <a:off x="2927342" y="8435240"/>
            <a:ext cx="719821" cy="719821"/>
            <a:chOff x="0" y="0"/>
            <a:chExt cx="812800" cy="812800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9" id="4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0" id="50"/>
          <p:cNvGrpSpPr/>
          <p:nvPr/>
        </p:nvGrpSpPr>
        <p:grpSpPr>
          <a:xfrm rot="-7226">
            <a:off x="2927342" y="10060764"/>
            <a:ext cx="719821" cy="719821"/>
            <a:chOff x="0" y="0"/>
            <a:chExt cx="812800" cy="812800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2" id="5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3" id="53"/>
          <p:cNvGrpSpPr/>
          <p:nvPr/>
        </p:nvGrpSpPr>
        <p:grpSpPr>
          <a:xfrm rot="-7226">
            <a:off x="1358634" y="8435240"/>
            <a:ext cx="719821" cy="719821"/>
            <a:chOff x="0" y="0"/>
            <a:chExt cx="812800" cy="812800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5" id="5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6" id="56"/>
          <p:cNvGrpSpPr/>
          <p:nvPr/>
        </p:nvGrpSpPr>
        <p:grpSpPr>
          <a:xfrm rot="-7226">
            <a:off x="1358634" y="10060764"/>
            <a:ext cx="719821" cy="719821"/>
            <a:chOff x="0" y="0"/>
            <a:chExt cx="812800" cy="812800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8" id="5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9" id="59"/>
          <p:cNvGrpSpPr/>
          <p:nvPr/>
        </p:nvGrpSpPr>
        <p:grpSpPr>
          <a:xfrm rot="-7226">
            <a:off x="1564972" y="1897681"/>
            <a:ext cx="1871214" cy="558816"/>
            <a:chOff x="0" y="0"/>
            <a:chExt cx="447638" cy="133682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61" id="61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2" id="62"/>
          <p:cNvGrpSpPr/>
          <p:nvPr/>
        </p:nvGrpSpPr>
        <p:grpSpPr>
          <a:xfrm rot="-7226">
            <a:off x="1570286" y="3552429"/>
            <a:ext cx="1871214" cy="558816"/>
            <a:chOff x="0" y="0"/>
            <a:chExt cx="447638" cy="133682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64" id="64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5" id="65"/>
          <p:cNvGrpSpPr/>
          <p:nvPr/>
        </p:nvGrpSpPr>
        <p:grpSpPr>
          <a:xfrm rot="-7226">
            <a:off x="1575599" y="5207176"/>
            <a:ext cx="1871214" cy="558816"/>
            <a:chOff x="0" y="0"/>
            <a:chExt cx="447638" cy="133682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67" id="67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8" id="68"/>
          <p:cNvGrpSpPr/>
          <p:nvPr/>
        </p:nvGrpSpPr>
        <p:grpSpPr>
          <a:xfrm rot="-7226">
            <a:off x="1580913" y="6861924"/>
            <a:ext cx="1871214" cy="558816"/>
            <a:chOff x="0" y="0"/>
            <a:chExt cx="447638" cy="133682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0" id="70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1" id="71"/>
          <p:cNvGrpSpPr/>
          <p:nvPr/>
        </p:nvGrpSpPr>
        <p:grpSpPr>
          <a:xfrm rot="-7226">
            <a:off x="1586227" y="8516671"/>
            <a:ext cx="1871214" cy="558816"/>
            <a:chOff x="0" y="0"/>
            <a:chExt cx="447638" cy="133682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3" id="73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4" id="74"/>
          <p:cNvGrpSpPr/>
          <p:nvPr/>
        </p:nvGrpSpPr>
        <p:grpSpPr>
          <a:xfrm rot="-7226">
            <a:off x="1586227" y="10142196"/>
            <a:ext cx="1871214" cy="558816"/>
            <a:chOff x="0" y="0"/>
            <a:chExt cx="447638" cy="133682"/>
          </a:xfrm>
        </p:grpSpPr>
        <p:sp>
          <p:nvSpPr>
            <p:cNvPr name="Freeform 75" id="75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6" id="76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7" id="77"/>
          <p:cNvGrpSpPr/>
          <p:nvPr/>
        </p:nvGrpSpPr>
        <p:grpSpPr>
          <a:xfrm rot="-7226">
            <a:off x="4162357" y="1704308"/>
            <a:ext cx="10571457" cy="1960661"/>
            <a:chOff x="0" y="0"/>
            <a:chExt cx="2528941" cy="469036"/>
          </a:xfrm>
        </p:grpSpPr>
        <p:sp>
          <p:nvSpPr>
            <p:cNvPr name="Freeform 78" id="78"/>
            <p:cNvSpPr/>
            <p:nvPr/>
          </p:nvSpPr>
          <p:spPr>
            <a:xfrm flipH="false" flipV="false" rot="0">
              <a:off x="0" y="0"/>
              <a:ext cx="2528941" cy="469036"/>
            </a:xfrm>
            <a:custGeom>
              <a:avLst/>
              <a:gdLst/>
              <a:ahLst/>
              <a:cxnLst/>
              <a:rect r="r" b="b" t="t" l="l"/>
              <a:pathLst>
                <a:path h="469036" w="2528941">
                  <a:moveTo>
                    <a:pt x="16844" y="0"/>
                  </a:moveTo>
                  <a:lnTo>
                    <a:pt x="2512097" y="0"/>
                  </a:lnTo>
                  <a:cubicBezTo>
                    <a:pt x="2521400" y="0"/>
                    <a:pt x="2528941" y="7541"/>
                    <a:pt x="2528941" y="16844"/>
                  </a:cubicBezTo>
                  <a:lnTo>
                    <a:pt x="2528941" y="452192"/>
                  </a:lnTo>
                  <a:cubicBezTo>
                    <a:pt x="2528941" y="461495"/>
                    <a:pt x="2521400" y="469036"/>
                    <a:pt x="2512097" y="469036"/>
                  </a:cubicBezTo>
                  <a:lnTo>
                    <a:pt x="16844" y="469036"/>
                  </a:lnTo>
                  <a:cubicBezTo>
                    <a:pt x="12377" y="469036"/>
                    <a:pt x="8092" y="467262"/>
                    <a:pt x="4933" y="464103"/>
                  </a:cubicBezTo>
                  <a:cubicBezTo>
                    <a:pt x="1775" y="460944"/>
                    <a:pt x="0" y="456660"/>
                    <a:pt x="0" y="452192"/>
                  </a:cubicBezTo>
                  <a:lnTo>
                    <a:pt x="0" y="16844"/>
                  </a:lnTo>
                  <a:cubicBezTo>
                    <a:pt x="0" y="7541"/>
                    <a:pt x="7541" y="0"/>
                    <a:pt x="16844" y="0"/>
                  </a:cubicBezTo>
                  <a:close/>
                </a:path>
              </a:pathLst>
            </a:custGeom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9" id="79"/>
            <p:cNvSpPr txBox="true"/>
            <p:nvPr/>
          </p:nvSpPr>
          <p:spPr>
            <a:xfrm>
              <a:off x="0" y="-38100"/>
              <a:ext cx="2528941" cy="50713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0" id="80"/>
          <p:cNvSpPr/>
          <p:nvPr/>
        </p:nvSpPr>
        <p:spPr>
          <a:xfrm flipH="false" flipV="true" rot="1337461">
            <a:off x="13678356" y="2800216"/>
            <a:ext cx="5354616" cy="7235967"/>
          </a:xfrm>
          <a:custGeom>
            <a:avLst/>
            <a:gdLst/>
            <a:ahLst/>
            <a:cxnLst/>
            <a:rect r="r" b="b" t="t" l="l"/>
            <a:pathLst>
              <a:path h="7235967" w="5354616">
                <a:moveTo>
                  <a:pt x="0" y="7235967"/>
                </a:moveTo>
                <a:lnTo>
                  <a:pt x="5354616" y="7235967"/>
                </a:lnTo>
                <a:lnTo>
                  <a:pt x="5354616" y="0"/>
                </a:lnTo>
                <a:lnTo>
                  <a:pt x="0" y="0"/>
                </a:lnTo>
                <a:lnTo>
                  <a:pt x="0" y="7235967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1" id="81"/>
          <p:cNvSpPr/>
          <p:nvPr/>
        </p:nvSpPr>
        <p:spPr>
          <a:xfrm flipH="false" flipV="false" rot="1754155">
            <a:off x="7026946" y="6865022"/>
            <a:ext cx="2252079" cy="392237"/>
          </a:xfrm>
          <a:custGeom>
            <a:avLst/>
            <a:gdLst/>
            <a:ahLst/>
            <a:cxnLst/>
            <a:rect r="r" b="b" t="t" l="l"/>
            <a:pathLst>
              <a:path h="392237" w="2252079">
                <a:moveTo>
                  <a:pt x="0" y="0"/>
                </a:moveTo>
                <a:lnTo>
                  <a:pt x="2252079" y="0"/>
                </a:lnTo>
                <a:lnTo>
                  <a:pt x="2252079" y="392237"/>
                </a:lnTo>
                <a:lnTo>
                  <a:pt x="0" y="39223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2" id="82"/>
          <p:cNvSpPr txBox="true"/>
          <p:nvPr/>
        </p:nvSpPr>
        <p:spPr>
          <a:xfrm rot="0">
            <a:off x="4366959" y="1881443"/>
            <a:ext cx="10830397" cy="17946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63"/>
              </a:lnSpc>
            </a:pPr>
            <a:r>
              <a:rPr lang="en-US" sz="7599">
                <a:solidFill>
                  <a:srgbClr val="5A5A5A"/>
                </a:solidFill>
                <a:latin typeface="Lilita One"/>
                <a:ea typeface="Lilita One"/>
                <a:cs typeface="Lilita One"/>
                <a:sym typeface="Lilita One"/>
              </a:rPr>
              <a:t>HIGH EXPECTATIONS FOR ALL</a:t>
            </a:r>
          </a:p>
        </p:txBody>
      </p:sp>
      <p:sp>
        <p:nvSpPr>
          <p:cNvPr name="TextBox 83" id="83"/>
          <p:cNvSpPr txBox="true"/>
          <p:nvPr/>
        </p:nvSpPr>
        <p:spPr>
          <a:xfrm rot="0">
            <a:off x="4232173" y="4058733"/>
            <a:ext cx="5434562" cy="30024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03"/>
              </a:lnSpc>
            </a:pPr>
            <a:r>
              <a:rPr lang="en-US" sz="2599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Support ≠ Low</a:t>
            </a: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er ch</a:t>
            </a: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all</a:t>
            </a: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enge</a:t>
            </a:r>
          </a:p>
          <a:p>
            <a:pPr algn="l">
              <a:lnSpc>
                <a:spcPts val="4003"/>
              </a:lnSpc>
            </a:pP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A</a:t>
            </a: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ll</a:t>
            </a: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p</a:t>
            </a: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upi</a:t>
            </a: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ls:</a:t>
            </a:r>
          </a:p>
          <a:p>
            <a:pPr algn="l">
              <a:lnSpc>
                <a:spcPts val="4003"/>
              </a:lnSpc>
            </a:pPr>
          </a:p>
          <a:p>
            <a:pPr algn="l">
              <a:lnSpc>
                <a:spcPts val="4003"/>
              </a:lnSpc>
            </a:pP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Sam</a:t>
            </a: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 curriculum</a:t>
            </a:r>
          </a:p>
          <a:p>
            <a:pPr algn="l">
              <a:lnSpc>
                <a:spcPts val="4003"/>
              </a:lnSpc>
            </a:pP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Same ambition</a:t>
            </a:r>
          </a:p>
          <a:p>
            <a:pPr algn="l">
              <a:lnSpc>
                <a:spcPts val="4003"/>
              </a:lnSpc>
            </a:pPr>
          </a:p>
        </p:txBody>
      </p:sp>
      <p:sp>
        <p:nvSpPr>
          <p:cNvPr name="TextBox 84" id="84"/>
          <p:cNvSpPr txBox="true"/>
          <p:nvPr/>
        </p:nvSpPr>
        <p:spPr>
          <a:xfrm rot="0">
            <a:off x="9545696" y="6581554"/>
            <a:ext cx="5970240" cy="3648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We a</a:t>
            </a: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dapt:</a:t>
            </a:r>
          </a:p>
          <a:p>
            <a:pPr algn="l">
              <a:lnSpc>
                <a:spcPts val="3640"/>
              </a:lnSpc>
              <a:spcBef>
                <a:spcPct val="0"/>
              </a:spcBef>
            </a:pPr>
          </a:p>
          <a:p>
            <a:pPr algn="l" marL="561342" indent="-280671" lvl="1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How pupils access lear</a:t>
            </a: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ning</a:t>
            </a:r>
          </a:p>
          <a:p>
            <a:pPr algn="l" marL="561342" indent="-280671" lvl="1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Not:</a:t>
            </a:r>
          </a:p>
          <a:p>
            <a:pPr algn="l" marL="561342" indent="-280671" lvl="1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they learn</a:t>
            </a:r>
          </a:p>
          <a:p>
            <a:pPr algn="l">
              <a:lnSpc>
                <a:spcPts val="3640"/>
              </a:lnSpc>
            </a:pPr>
          </a:p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This is central</a:t>
            </a: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to </a:t>
            </a: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Of</a:t>
            </a: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ste</a:t>
            </a: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d’s</a:t>
            </a: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e</a:t>
            </a: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x</a:t>
            </a: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</a:t>
            </a: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ect</a:t>
            </a: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</a:t>
            </a: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tio</a:t>
            </a: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ns.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592B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926582">
            <a:off x="14036844" y="-891976"/>
            <a:ext cx="4047901" cy="2075469"/>
          </a:xfrm>
          <a:custGeom>
            <a:avLst/>
            <a:gdLst/>
            <a:ahLst/>
            <a:cxnLst/>
            <a:rect r="r" b="b" t="t" l="l"/>
            <a:pathLst>
              <a:path h="2075469" w="4047901">
                <a:moveTo>
                  <a:pt x="0" y="0"/>
                </a:moveTo>
                <a:lnTo>
                  <a:pt x="4047901" y="0"/>
                </a:lnTo>
                <a:lnTo>
                  <a:pt x="4047901" y="2075469"/>
                </a:lnTo>
                <a:lnTo>
                  <a:pt x="0" y="20754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1348052">
            <a:off x="15303510" y="1081580"/>
            <a:ext cx="6480914" cy="7971978"/>
          </a:xfrm>
          <a:custGeom>
            <a:avLst/>
            <a:gdLst/>
            <a:ahLst/>
            <a:cxnLst/>
            <a:rect r="r" b="b" t="t" l="l"/>
            <a:pathLst>
              <a:path h="7971978" w="6480914">
                <a:moveTo>
                  <a:pt x="0" y="0"/>
                </a:moveTo>
                <a:lnTo>
                  <a:pt x="6480914" y="0"/>
                </a:lnTo>
                <a:lnTo>
                  <a:pt x="6480914" y="7971977"/>
                </a:lnTo>
                <a:lnTo>
                  <a:pt x="0" y="79719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4225" r="0" b="0"/>
            </a:stretch>
          </a:blipFill>
          <a:ln w="28575" cap="sq">
            <a:solidFill>
              <a:srgbClr val="545454"/>
            </a:solidFill>
            <a:prstDash val="solid"/>
            <a:miter/>
          </a:ln>
        </p:spPr>
      </p:sp>
      <p:sp>
        <p:nvSpPr>
          <p:cNvPr name="Freeform 4" id="4"/>
          <p:cNvSpPr/>
          <p:nvPr/>
        </p:nvSpPr>
        <p:spPr>
          <a:xfrm flipH="false" flipV="false" rot="-1915390">
            <a:off x="11624874" y="3093560"/>
            <a:ext cx="6480914" cy="8308864"/>
          </a:xfrm>
          <a:custGeom>
            <a:avLst/>
            <a:gdLst/>
            <a:ahLst/>
            <a:cxnLst/>
            <a:rect r="r" b="b" t="t" l="l"/>
            <a:pathLst>
              <a:path h="8308864" w="6480914">
                <a:moveTo>
                  <a:pt x="0" y="0"/>
                </a:moveTo>
                <a:lnTo>
                  <a:pt x="6480914" y="0"/>
                </a:lnTo>
                <a:lnTo>
                  <a:pt x="6480914" y="8308864"/>
                </a:lnTo>
                <a:lnTo>
                  <a:pt x="0" y="83088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w="28575" cap="sq">
            <a:solidFill>
              <a:srgbClr val="545454"/>
            </a:solidFill>
            <a:prstDash val="solid"/>
            <a:miter/>
          </a:ln>
        </p:spPr>
      </p:sp>
      <p:sp>
        <p:nvSpPr>
          <p:cNvPr name="Freeform 5" id="5"/>
          <p:cNvSpPr/>
          <p:nvPr/>
        </p:nvSpPr>
        <p:spPr>
          <a:xfrm flipH="false" flipV="false" rot="78844">
            <a:off x="7948656" y="383604"/>
            <a:ext cx="3939048" cy="981181"/>
          </a:xfrm>
          <a:custGeom>
            <a:avLst/>
            <a:gdLst/>
            <a:ahLst/>
            <a:cxnLst/>
            <a:rect r="r" b="b" t="t" l="l"/>
            <a:pathLst>
              <a:path h="981181" w="3939048">
                <a:moveTo>
                  <a:pt x="0" y="0"/>
                </a:moveTo>
                <a:lnTo>
                  <a:pt x="3939048" y="0"/>
                </a:lnTo>
                <a:lnTo>
                  <a:pt x="3939048" y="981181"/>
                </a:lnTo>
                <a:lnTo>
                  <a:pt x="0" y="98118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49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36667">
            <a:off x="-2891630" y="-2013121"/>
            <a:ext cx="9846432" cy="8646958"/>
          </a:xfrm>
          <a:custGeom>
            <a:avLst/>
            <a:gdLst/>
            <a:ahLst/>
            <a:cxnLst/>
            <a:rect r="r" b="b" t="t" l="l"/>
            <a:pathLst>
              <a:path h="8646958" w="9846432">
                <a:moveTo>
                  <a:pt x="0" y="0"/>
                </a:moveTo>
                <a:lnTo>
                  <a:pt x="9846432" y="0"/>
                </a:lnTo>
                <a:lnTo>
                  <a:pt x="9846432" y="8646957"/>
                </a:lnTo>
                <a:lnTo>
                  <a:pt x="0" y="864695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2309825">
            <a:off x="1039202" y="7995568"/>
            <a:ext cx="827639" cy="1850727"/>
          </a:xfrm>
          <a:custGeom>
            <a:avLst/>
            <a:gdLst/>
            <a:ahLst/>
            <a:cxnLst/>
            <a:rect r="r" b="b" t="t" l="l"/>
            <a:pathLst>
              <a:path h="1850727" w="827639">
                <a:moveTo>
                  <a:pt x="0" y="0"/>
                </a:moveTo>
                <a:lnTo>
                  <a:pt x="827639" y="0"/>
                </a:lnTo>
                <a:lnTo>
                  <a:pt x="827639" y="1850727"/>
                </a:lnTo>
                <a:lnTo>
                  <a:pt x="0" y="185072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49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8" id="8"/>
          <p:cNvSpPr/>
          <p:nvPr/>
        </p:nvSpPr>
        <p:spPr>
          <a:xfrm flipH="false" flipV="false" rot="-2210409">
            <a:off x="2123765" y="6757005"/>
            <a:ext cx="1077721" cy="2679719"/>
          </a:xfrm>
          <a:custGeom>
            <a:avLst/>
            <a:gdLst/>
            <a:ahLst/>
            <a:cxnLst/>
            <a:rect r="r" b="b" t="t" l="l"/>
            <a:pathLst>
              <a:path h="2679719" w="1077721">
                <a:moveTo>
                  <a:pt x="0" y="0"/>
                </a:moveTo>
                <a:lnTo>
                  <a:pt x="1077721" y="0"/>
                </a:lnTo>
                <a:lnTo>
                  <a:pt x="1077721" y="2679719"/>
                </a:lnTo>
                <a:lnTo>
                  <a:pt x="0" y="26797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49000"/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9" id="9"/>
          <p:cNvGrpSpPr/>
          <p:nvPr/>
        </p:nvGrpSpPr>
        <p:grpSpPr>
          <a:xfrm rot="-7226">
            <a:off x="2583710" y="935962"/>
            <a:ext cx="13295324" cy="11926082"/>
            <a:chOff x="0" y="0"/>
            <a:chExt cx="3180554" cy="285299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180554" cy="2852999"/>
            </a:xfrm>
            <a:custGeom>
              <a:avLst/>
              <a:gdLst/>
              <a:ahLst/>
              <a:cxnLst/>
              <a:rect r="r" b="b" t="t" l="l"/>
              <a:pathLst>
                <a:path h="2852999" w="3180554">
                  <a:moveTo>
                    <a:pt x="23292" y="0"/>
                  </a:moveTo>
                  <a:lnTo>
                    <a:pt x="3157262" y="0"/>
                  </a:lnTo>
                  <a:cubicBezTo>
                    <a:pt x="3170126" y="0"/>
                    <a:pt x="3180554" y="10428"/>
                    <a:pt x="3180554" y="23292"/>
                  </a:cubicBezTo>
                  <a:lnTo>
                    <a:pt x="3180554" y="2829707"/>
                  </a:lnTo>
                  <a:cubicBezTo>
                    <a:pt x="3180554" y="2842571"/>
                    <a:pt x="3170126" y="2852999"/>
                    <a:pt x="3157262" y="2852999"/>
                  </a:cubicBezTo>
                  <a:lnTo>
                    <a:pt x="23292" y="2852999"/>
                  </a:lnTo>
                  <a:cubicBezTo>
                    <a:pt x="10428" y="2852999"/>
                    <a:pt x="0" y="2842571"/>
                    <a:pt x="0" y="2829707"/>
                  </a:cubicBezTo>
                  <a:lnTo>
                    <a:pt x="0" y="23292"/>
                  </a:lnTo>
                  <a:cubicBezTo>
                    <a:pt x="0" y="10428"/>
                    <a:pt x="10428" y="0"/>
                    <a:pt x="23292" y="0"/>
                  </a:cubicBezTo>
                  <a:close/>
                </a:path>
              </a:pathLst>
            </a:custGeom>
            <a:solidFill>
              <a:srgbClr val="FAC3CE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3180554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-7226">
            <a:off x="2675146" y="935781"/>
            <a:ext cx="13295324" cy="11926082"/>
            <a:chOff x="0" y="0"/>
            <a:chExt cx="3180554" cy="2852999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80554" cy="2852999"/>
            </a:xfrm>
            <a:custGeom>
              <a:avLst/>
              <a:gdLst/>
              <a:ahLst/>
              <a:cxnLst/>
              <a:rect r="r" b="b" t="t" l="l"/>
              <a:pathLst>
                <a:path h="2852999" w="3180554">
                  <a:moveTo>
                    <a:pt x="23292" y="0"/>
                  </a:moveTo>
                  <a:lnTo>
                    <a:pt x="3157262" y="0"/>
                  </a:lnTo>
                  <a:cubicBezTo>
                    <a:pt x="3170126" y="0"/>
                    <a:pt x="3180554" y="10428"/>
                    <a:pt x="3180554" y="23292"/>
                  </a:cubicBezTo>
                  <a:lnTo>
                    <a:pt x="3180554" y="2829707"/>
                  </a:lnTo>
                  <a:cubicBezTo>
                    <a:pt x="3180554" y="2842571"/>
                    <a:pt x="3170126" y="2852999"/>
                    <a:pt x="3157262" y="2852999"/>
                  </a:cubicBezTo>
                  <a:lnTo>
                    <a:pt x="23292" y="2852999"/>
                  </a:lnTo>
                  <a:cubicBezTo>
                    <a:pt x="10428" y="2852999"/>
                    <a:pt x="0" y="2842571"/>
                    <a:pt x="0" y="2829707"/>
                  </a:cubicBezTo>
                  <a:lnTo>
                    <a:pt x="0" y="23292"/>
                  </a:lnTo>
                  <a:cubicBezTo>
                    <a:pt x="0" y="10428"/>
                    <a:pt x="10428" y="0"/>
                    <a:pt x="2329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3180554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-7226">
            <a:off x="-10964461" y="935872"/>
            <a:ext cx="13381049" cy="11926082"/>
            <a:chOff x="0" y="0"/>
            <a:chExt cx="3201062" cy="2852999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3201062" cy="2852999"/>
            </a:xfrm>
            <a:custGeom>
              <a:avLst/>
              <a:gdLst/>
              <a:ahLst/>
              <a:cxnLst/>
              <a:rect r="r" b="b" t="t" l="l"/>
              <a:pathLst>
                <a:path h="2852999" w="3201062">
                  <a:moveTo>
                    <a:pt x="23143" y="0"/>
                  </a:moveTo>
                  <a:lnTo>
                    <a:pt x="3177919" y="0"/>
                  </a:lnTo>
                  <a:cubicBezTo>
                    <a:pt x="3184057" y="0"/>
                    <a:pt x="3189943" y="2438"/>
                    <a:pt x="3194283" y="6778"/>
                  </a:cubicBezTo>
                  <a:cubicBezTo>
                    <a:pt x="3198623" y="11119"/>
                    <a:pt x="3201062" y="17005"/>
                    <a:pt x="3201062" y="23143"/>
                  </a:cubicBezTo>
                  <a:lnTo>
                    <a:pt x="3201062" y="2829856"/>
                  </a:lnTo>
                  <a:cubicBezTo>
                    <a:pt x="3201062" y="2842638"/>
                    <a:pt x="3190700" y="2852999"/>
                    <a:pt x="3177919" y="2852999"/>
                  </a:cubicBezTo>
                  <a:lnTo>
                    <a:pt x="23143" y="2852999"/>
                  </a:lnTo>
                  <a:cubicBezTo>
                    <a:pt x="10361" y="2852999"/>
                    <a:pt x="0" y="2842638"/>
                    <a:pt x="0" y="2829856"/>
                  </a:cubicBezTo>
                  <a:lnTo>
                    <a:pt x="0" y="23143"/>
                  </a:lnTo>
                  <a:cubicBezTo>
                    <a:pt x="0" y="10361"/>
                    <a:pt x="10361" y="0"/>
                    <a:pt x="23143" y="0"/>
                  </a:cubicBezTo>
                  <a:close/>
                </a:path>
              </a:pathLst>
            </a:custGeom>
            <a:solidFill>
              <a:srgbClr val="FAC3CE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3201062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-7226">
            <a:off x="-10912074" y="1101162"/>
            <a:ext cx="13295324" cy="11926082"/>
            <a:chOff x="0" y="0"/>
            <a:chExt cx="3180554" cy="2852999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3180554" cy="2852999"/>
            </a:xfrm>
            <a:custGeom>
              <a:avLst/>
              <a:gdLst/>
              <a:ahLst/>
              <a:cxnLst/>
              <a:rect r="r" b="b" t="t" l="l"/>
              <a:pathLst>
                <a:path h="2852999" w="3180554">
                  <a:moveTo>
                    <a:pt x="23292" y="0"/>
                  </a:moveTo>
                  <a:lnTo>
                    <a:pt x="3157262" y="0"/>
                  </a:lnTo>
                  <a:cubicBezTo>
                    <a:pt x="3170126" y="0"/>
                    <a:pt x="3180554" y="10428"/>
                    <a:pt x="3180554" y="23292"/>
                  </a:cubicBezTo>
                  <a:lnTo>
                    <a:pt x="3180554" y="2829707"/>
                  </a:lnTo>
                  <a:cubicBezTo>
                    <a:pt x="3180554" y="2842571"/>
                    <a:pt x="3170126" y="2852999"/>
                    <a:pt x="3157262" y="2852999"/>
                  </a:cubicBezTo>
                  <a:lnTo>
                    <a:pt x="23292" y="2852999"/>
                  </a:lnTo>
                  <a:cubicBezTo>
                    <a:pt x="10428" y="2852999"/>
                    <a:pt x="0" y="2842571"/>
                    <a:pt x="0" y="2829707"/>
                  </a:cubicBezTo>
                  <a:lnTo>
                    <a:pt x="0" y="23292"/>
                  </a:lnTo>
                  <a:cubicBezTo>
                    <a:pt x="0" y="10428"/>
                    <a:pt x="10428" y="0"/>
                    <a:pt x="2329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3180554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21" id="21"/>
          <p:cNvSpPr/>
          <p:nvPr/>
        </p:nvSpPr>
        <p:spPr>
          <a:xfrm flipH="true">
            <a:off x="3971202" y="1982793"/>
            <a:ext cx="0" cy="10299494"/>
          </a:xfrm>
          <a:prstGeom prst="line">
            <a:avLst/>
          </a:prstGeom>
          <a:ln cap="flat" w="19050">
            <a:solidFill>
              <a:srgbClr val="54545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2" id="22"/>
          <p:cNvSpPr/>
          <p:nvPr/>
        </p:nvSpPr>
        <p:spPr>
          <a:xfrm flipH="true">
            <a:off x="1019175" y="1982793"/>
            <a:ext cx="0" cy="10299494"/>
          </a:xfrm>
          <a:prstGeom prst="line">
            <a:avLst/>
          </a:prstGeom>
          <a:ln cap="flat" w="19050">
            <a:solidFill>
              <a:srgbClr val="545454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3" id="23"/>
          <p:cNvGrpSpPr/>
          <p:nvPr/>
        </p:nvGrpSpPr>
        <p:grpSpPr>
          <a:xfrm rot="-7226">
            <a:off x="2913427" y="1816250"/>
            <a:ext cx="719821" cy="719821"/>
            <a:chOff x="0" y="0"/>
            <a:chExt cx="812800" cy="8128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25" id="2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-7226">
            <a:off x="1344720" y="1816250"/>
            <a:ext cx="719821" cy="719821"/>
            <a:chOff x="0" y="0"/>
            <a:chExt cx="812800" cy="8128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28" id="2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-7226">
            <a:off x="2916906" y="3470997"/>
            <a:ext cx="719821" cy="719821"/>
            <a:chOff x="0" y="0"/>
            <a:chExt cx="812800" cy="81280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31" id="3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-7226">
            <a:off x="1348198" y="3470997"/>
            <a:ext cx="719821" cy="719821"/>
            <a:chOff x="0" y="0"/>
            <a:chExt cx="812800" cy="81280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34" id="3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5" id="35"/>
          <p:cNvGrpSpPr/>
          <p:nvPr/>
        </p:nvGrpSpPr>
        <p:grpSpPr>
          <a:xfrm rot="-7226">
            <a:off x="2920385" y="5125745"/>
            <a:ext cx="719821" cy="719821"/>
            <a:chOff x="0" y="0"/>
            <a:chExt cx="812800" cy="81280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37" id="3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8" id="38"/>
          <p:cNvGrpSpPr/>
          <p:nvPr/>
        </p:nvGrpSpPr>
        <p:grpSpPr>
          <a:xfrm rot="-7226">
            <a:off x="1351677" y="5125745"/>
            <a:ext cx="719821" cy="719821"/>
            <a:chOff x="0" y="0"/>
            <a:chExt cx="812800" cy="81280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0" id="4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1" id="41"/>
          <p:cNvGrpSpPr/>
          <p:nvPr/>
        </p:nvGrpSpPr>
        <p:grpSpPr>
          <a:xfrm rot="-7226">
            <a:off x="2923863" y="6780492"/>
            <a:ext cx="719821" cy="719821"/>
            <a:chOff x="0" y="0"/>
            <a:chExt cx="812800" cy="812800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3" id="4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4" id="44"/>
          <p:cNvGrpSpPr/>
          <p:nvPr/>
        </p:nvGrpSpPr>
        <p:grpSpPr>
          <a:xfrm rot="-7226">
            <a:off x="1355156" y="6780492"/>
            <a:ext cx="719821" cy="719821"/>
            <a:chOff x="0" y="0"/>
            <a:chExt cx="812800" cy="812800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6" id="4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7" id="47"/>
          <p:cNvGrpSpPr/>
          <p:nvPr/>
        </p:nvGrpSpPr>
        <p:grpSpPr>
          <a:xfrm rot="-7226">
            <a:off x="2927342" y="8435240"/>
            <a:ext cx="719821" cy="719821"/>
            <a:chOff x="0" y="0"/>
            <a:chExt cx="812800" cy="812800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9" id="4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0" id="50"/>
          <p:cNvGrpSpPr/>
          <p:nvPr/>
        </p:nvGrpSpPr>
        <p:grpSpPr>
          <a:xfrm rot="-7226">
            <a:off x="2927342" y="10060764"/>
            <a:ext cx="719821" cy="719821"/>
            <a:chOff x="0" y="0"/>
            <a:chExt cx="812800" cy="812800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2" id="5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3" id="53"/>
          <p:cNvGrpSpPr/>
          <p:nvPr/>
        </p:nvGrpSpPr>
        <p:grpSpPr>
          <a:xfrm rot="-7226">
            <a:off x="1358634" y="8435240"/>
            <a:ext cx="719821" cy="719821"/>
            <a:chOff x="0" y="0"/>
            <a:chExt cx="812800" cy="812800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5" id="5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6" id="56"/>
          <p:cNvGrpSpPr/>
          <p:nvPr/>
        </p:nvGrpSpPr>
        <p:grpSpPr>
          <a:xfrm rot="-7226">
            <a:off x="1358634" y="10060764"/>
            <a:ext cx="719821" cy="719821"/>
            <a:chOff x="0" y="0"/>
            <a:chExt cx="812800" cy="812800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8" id="5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9" id="59"/>
          <p:cNvGrpSpPr/>
          <p:nvPr/>
        </p:nvGrpSpPr>
        <p:grpSpPr>
          <a:xfrm rot="-7226">
            <a:off x="1564972" y="1897681"/>
            <a:ext cx="1871214" cy="558816"/>
            <a:chOff x="0" y="0"/>
            <a:chExt cx="447638" cy="133682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61" id="61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2" id="62"/>
          <p:cNvGrpSpPr/>
          <p:nvPr/>
        </p:nvGrpSpPr>
        <p:grpSpPr>
          <a:xfrm rot="-7226">
            <a:off x="1570286" y="3552429"/>
            <a:ext cx="1871214" cy="558816"/>
            <a:chOff x="0" y="0"/>
            <a:chExt cx="447638" cy="133682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64" id="64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5" id="65"/>
          <p:cNvGrpSpPr/>
          <p:nvPr/>
        </p:nvGrpSpPr>
        <p:grpSpPr>
          <a:xfrm rot="-7226">
            <a:off x="1575599" y="5207176"/>
            <a:ext cx="1871214" cy="558816"/>
            <a:chOff x="0" y="0"/>
            <a:chExt cx="447638" cy="133682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67" id="67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8" id="68"/>
          <p:cNvGrpSpPr/>
          <p:nvPr/>
        </p:nvGrpSpPr>
        <p:grpSpPr>
          <a:xfrm rot="-7226">
            <a:off x="1580913" y="6861924"/>
            <a:ext cx="1871214" cy="558816"/>
            <a:chOff x="0" y="0"/>
            <a:chExt cx="447638" cy="133682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0" id="70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1" id="71"/>
          <p:cNvGrpSpPr/>
          <p:nvPr/>
        </p:nvGrpSpPr>
        <p:grpSpPr>
          <a:xfrm rot="-7226">
            <a:off x="1586227" y="8516671"/>
            <a:ext cx="1871214" cy="558816"/>
            <a:chOff x="0" y="0"/>
            <a:chExt cx="447638" cy="133682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3" id="73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4" id="74"/>
          <p:cNvGrpSpPr/>
          <p:nvPr/>
        </p:nvGrpSpPr>
        <p:grpSpPr>
          <a:xfrm rot="-7226">
            <a:off x="1586227" y="10142196"/>
            <a:ext cx="1871214" cy="558816"/>
            <a:chOff x="0" y="0"/>
            <a:chExt cx="447638" cy="133682"/>
          </a:xfrm>
        </p:grpSpPr>
        <p:sp>
          <p:nvSpPr>
            <p:cNvPr name="Freeform 75" id="75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6" id="76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7" id="77"/>
          <p:cNvGrpSpPr/>
          <p:nvPr/>
        </p:nvGrpSpPr>
        <p:grpSpPr>
          <a:xfrm rot="-7226">
            <a:off x="4253586" y="1652958"/>
            <a:ext cx="10571457" cy="1960661"/>
            <a:chOff x="0" y="0"/>
            <a:chExt cx="2528941" cy="469036"/>
          </a:xfrm>
        </p:grpSpPr>
        <p:sp>
          <p:nvSpPr>
            <p:cNvPr name="Freeform 78" id="78"/>
            <p:cNvSpPr/>
            <p:nvPr/>
          </p:nvSpPr>
          <p:spPr>
            <a:xfrm flipH="false" flipV="false" rot="0">
              <a:off x="0" y="0"/>
              <a:ext cx="2528941" cy="469036"/>
            </a:xfrm>
            <a:custGeom>
              <a:avLst/>
              <a:gdLst/>
              <a:ahLst/>
              <a:cxnLst/>
              <a:rect r="r" b="b" t="t" l="l"/>
              <a:pathLst>
                <a:path h="469036" w="2528941">
                  <a:moveTo>
                    <a:pt x="16844" y="0"/>
                  </a:moveTo>
                  <a:lnTo>
                    <a:pt x="2512097" y="0"/>
                  </a:lnTo>
                  <a:cubicBezTo>
                    <a:pt x="2521400" y="0"/>
                    <a:pt x="2528941" y="7541"/>
                    <a:pt x="2528941" y="16844"/>
                  </a:cubicBezTo>
                  <a:lnTo>
                    <a:pt x="2528941" y="452192"/>
                  </a:lnTo>
                  <a:cubicBezTo>
                    <a:pt x="2528941" y="461495"/>
                    <a:pt x="2521400" y="469036"/>
                    <a:pt x="2512097" y="469036"/>
                  </a:cubicBezTo>
                  <a:lnTo>
                    <a:pt x="16844" y="469036"/>
                  </a:lnTo>
                  <a:cubicBezTo>
                    <a:pt x="12377" y="469036"/>
                    <a:pt x="8092" y="467262"/>
                    <a:pt x="4933" y="464103"/>
                  </a:cubicBezTo>
                  <a:cubicBezTo>
                    <a:pt x="1775" y="460944"/>
                    <a:pt x="0" y="456660"/>
                    <a:pt x="0" y="452192"/>
                  </a:cubicBezTo>
                  <a:lnTo>
                    <a:pt x="0" y="16844"/>
                  </a:lnTo>
                  <a:cubicBezTo>
                    <a:pt x="0" y="7541"/>
                    <a:pt x="7541" y="0"/>
                    <a:pt x="16844" y="0"/>
                  </a:cubicBezTo>
                  <a:close/>
                </a:path>
              </a:pathLst>
            </a:custGeom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9" id="79"/>
            <p:cNvSpPr txBox="true"/>
            <p:nvPr/>
          </p:nvSpPr>
          <p:spPr>
            <a:xfrm>
              <a:off x="0" y="-38100"/>
              <a:ext cx="2528941" cy="50713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0" id="80"/>
          <p:cNvSpPr/>
          <p:nvPr/>
        </p:nvSpPr>
        <p:spPr>
          <a:xfrm flipH="false" flipV="true" rot="1337461">
            <a:off x="13678356" y="2800216"/>
            <a:ext cx="5354616" cy="7235967"/>
          </a:xfrm>
          <a:custGeom>
            <a:avLst/>
            <a:gdLst/>
            <a:ahLst/>
            <a:cxnLst/>
            <a:rect r="r" b="b" t="t" l="l"/>
            <a:pathLst>
              <a:path h="7235967" w="5354616">
                <a:moveTo>
                  <a:pt x="0" y="7235967"/>
                </a:moveTo>
                <a:lnTo>
                  <a:pt x="5354616" y="7235967"/>
                </a:lnTo>
                <a:lnTo>
                  <a:pt x="5354616" y="0"/>
                </a:lnTo>
                <a:lnTo>
                  <a:pt x="0" y="0"/>
                </a:lnTo>
                <a:lnTo>
                  <a:pt x="0" y="7235967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1" id="81"/>
          <p:cNvSpPr/>
          <p:nvPr/>
        </p:nvSpPr>
        <p:spPr>
          <a:xfrm flipH="false" flipV="false" rot="1754155">
            <a:off x="7629477" y="7554796"/>
            <a:ext cx="3045478" cy="530421"/>
          </a:xfrm>
          <a:custGeom>
            <a:avLst/>
            <a:gdLst/>
            <a:ahLst/>
            <a:cxnLst/>
            <a:rect r="r" b="b" t="t" l="l"/>
            <a:pathLst>
              <a:path h="530421" w="3045478">
                <a:moveTo>
                  <a:pt x="0" y="0"/>
                </a:moveTo>
                <a:lnTo>
                  <a:pt x="3045478" y="0"/>
                </a:lnTo>
                <a:lnTo>
                  <a:pt x="3045478" y="530421"/>
                </a:lnTo>
                <a:lnTo>
                  <a:pt x="0" y="53042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2" id="82"/>
          <p:cNvSpPr txBox="true"/>
          <p:nvPr/>
        </p:nvSpPr>
        <p:spPr>
          <a:xfrm rot="0">
            <a:off x="4251537" y="2274133"/>
            <a:ext cx="10830397" cy="9373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63"/>
              </a:lnSpc>
            </a:pPr>
            <a:r>
              <a:rPr lang="en-US" sz="7599">
                <a:solidFill>
                  <a:srgbClr val="5A5A5A"/>
                </a:solidFill>
                <a:latin typeface="Lilita One"/>
                <a:ea typeface="Lilita One"/>
                <a:cs typeface="Lilita One"/>
                <a:sym typeface="Lilita One"/>
              </a:rPr>
              <a:t>COMMON PITFALLS</a:t>
            </a:r>
          </a:p>
        </p:txBody>
      </p:sp>
      <p:sp>
        <p:nvSpPr>
          <p:cNvPr name="TextBox 83" id="83"/>
          <p:cNvSpPr txBox="true"/>
          <p:nvPr/>
        </p:nvSpPr>
        <p:spPr>
          <a:xfrm rot="0">
            <a:off x="4232173" y="4058733"/>
            <a:ext cx="5434562" cy="35072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03"/>
              </a:lnSpc>
            </a:pPr>
            <a:r>
              <a:rPr lang="en-US" sz="2599" u="sng" b="true">
                <a:solidFill>
                  <a:srgbClr val="3B3939"/>
                </a:solidFill>
                <a:latin typeface="DM Sans Bold"/>
                <a:ea typeface="DM Sans Bold"/>
                <a:cs typeface="DM Sans Bold"/>
                <a:sym typeface="DM Sans Bold"/>
              </a:rPr>
              <a:t>Avoid:</a:t>
            </a:r>
          </a:p>
          <a:p>
            <a:pPr algn="l" marL="561337" indent="-280669" lvl="1">
              <a:lnSpc>
                <a:spcPts val="4003"/>
              </a:lnSpc>
              <a:buFont typeface="Arial"/>
              <a:buChar char="•"/>
            </a:pPr>
            <a:r>
              <a:rPr lang="en-US" sz="2599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Ov</a:t>
            </a: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er-sca</a:t>
            </a: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ffo</a:t>
            </a: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l</a:t>
            </a: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di</a:t>
            </a: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ng</a:t>
            </a:r>
          </a:p>
          <a:p>
            <a:pPr algn="l" marL="561337" indent="-280669" lvl="1">
              <a:lnSpc>
                <a:spcPts val="4003"/>
              </a:lnSpc>
              <a:buFont typeface="Arial"/>
              <a:buChar char="•"/>
            </a:pP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Fixed</a:t>
            </a: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groupi</a:t>
            </a: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ng</a:t>
            </a:r>
          </a:p>
          <a:p>
            <a:pPr algn="l" marL="561337" indent="-280669" lvl="1">
              <a:lnSpc>
                <a:spcPts val="4003"/>
              </a:lnSpc>
              <a:buFont typeface="Arial"/>
              <a:buChar char="•"/>
            </a:pP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Low</a:t>
            </a: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ering expectations</a:t>
            </a:r>
          </a:p>
          <a:p>
            <a:pPr algn="l" marL="561337" indent="-280669" lvl="1">
              <a:lnSpc>
                <a:spcPts val="4003"/>
              </a:lnSpc>
              <a:buFont typeface="Arial"/>
              <a:buChar char="•"/>
            </a:pP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Confusing</a:t>
            </a:r>
            <a:r>
              <a:rPr lang="en-US" sz="25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differentiation with adaptation</a:t>
            </a:r>
          </a:p>
          <a:p>
            <a:pPr algn="l">
              <a:lnSpc>
                <a:spcPts val="4003"/>
              </a:lnSpc>
            </a:pPr>
          </a:p>
        </p:txBody>
      </p:sp>
      <p:sp>
        <p:nvSpPr>
          <p:cNvPr name="TextBox 84" id="84"/>
          <p:cNvSpPr txBox="true"/>
          <p:nvPr/>
        </p:nvSpPr>
        <p:spPr>
          <a:xfrm rot="0">
            <a:off x="10691431" y="7007053"/>
            <a:ext cx="4995414" cy="2734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b="true" sz="2600" u="sng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</a:t>
            </a:r>
            <a:r>
              <a:rPr lang="en-US" b="true" sz="2600" u="sng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daptation should:</a:t>
            </a:r>
          </a:p>
          <a:p>
            <a:pPr algn="l" marL="561342" indent="-280671" lvl="1">
              <a:lnSpc>
                <a:spcPts val="3640"/>
              </a:lnSpc>
              <a:spcBef>
                <a:spcPct val="0"/>
              </a:spcBef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Build independence</a:t>
            </a:r>
          </a:p>
          <a:p>
            <a:pPr algn="l" marL="561342" indent="-280671" lvl="1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</a:t>
            </a: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intain challenge</a:t>
            </a:r>
          </a:p>
          <a:p>
            <a:pPr algn="l" marL="561342" indent="-280671" lvl="1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Be flexible</a:t>
            </a:r>
          </a:p>
          <a:p>
            <a:pPr algn="l" marL="561342" indent="-280671" lvl="1">
              <a:lnSpc>
                <a:spcPts val="3640"/>
              </a:lnSpc>
              <a:spcBef>
                <a:spcPct val="0"/>
              </a:spcBef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Be r</a:t>
            </a: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</a:t>
            </a: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</a:t>
            </a: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</a:t>
            </a: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</a:t>
            </a: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nsive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592B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926582">
            <a:off x="14036844" y="-891976"/>
            <a:ext cx="4047901" cy="2075469"/>
          </a:xfrm>
          <a:custGeom>
            <a:avLst/>
            <a:gdLst/>
            <a:ahLst/>
            <a:cxnLst/>
            <a:rect r="r" b="b" t="t" l="l"/>
            <a:pathLst>
              <a:path h="2075469" w="4047901">
                <a:moveTo>
                  <a:pt x="0" y="0"/>
                </a:moveTo>
                <a:lnTo>
                  <a:pt x="4047901" y="0"/>
                </a:lnTo>
                <a:lnTo>
                  <a:pt x="4047901" y="2075469"/>
                </a:lnTo>
                <a:lnTo>
                  <a:pt x="0" y="20754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1348052">
            <a:off x="15303510" y="1081580"/>
            <a:ext cx="6480914" cy="7971978"/>
          </a:xfrm>
          <a:custGeom>
            <a:avLst/>
            <a:gdLst/>
            <a:ahLst/>
            <a:cxnLst/>
            <a:rect r="r" b="b" t="t" l="l"/>
            <a:pathLst>
              <a:path h="7971978" w="6480914">
                <a:moveTo>
                  <a:pt x="0" y="0"/>
                </a:moveTo>
                <a:lnTo>
                  <a:pt x="6480914" y="0"/>
                </a:lnTo>
                <a:lnTo>
                  <a:pt x="6480914" y="7971977"/>
                </a:lnTo>
                <a:lnTo>
                  <a:pt x="0" y="79719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4225" r="0" b="0"/>
            </a:stretch>
          </a:blipFill>
          <a:ln w="28575" cap="sq">
            <a:solidFill>
              <a:srgbClr val="545454"/>
            </a:solidFill>
            <a:prstDash val="solid"/>
            <a:miter/>
          </a:ln>
        </p:spPr>
      </p:sp>
      <p:sp>
        <p:nvSpPr>
          <p:cNvPr name="Freeform 4" id="4"/>
          <p:cNvSpPr/>
          <p:nvPr/>
        </p:nvSpPr>
        <p:spPr>
          <a:xfrm flipH="false" flipV="false" rot="-1915390">
            <a:off x="11624874" y="3093560"/>
            <a:ext cx="6480914" cy="8308864"/>
          </a:xfrm>
          <a:custGeom>
            <a:avLst/>
            <a:gdLst/>
            <a:ahLst/>
            <a:cxnLst/>
            <a:rect r="r" b="b" t="t" l="l"/>
            <a:pathLst>
              <a:path h="8308864" w="6480914">
                <a:moveTo>
                  <a:pt x="0" y="0"/>
                </a:moveTo>
                <a:lnTo>
                  <a:pt x="6480914" y="0"/>
                </a:lnTo>
                <a:lnTo>
                  <a:pt x="6480914" y="8308864"/>
                </a:lnTo>
                <a:lnTo>
                  <a:pt x="0" y="83088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w="28575" cap="sq">
            <a:solidFill>
              <a:srgbClr val="545454"/>
            </a:solidFill>
            <a:prstDash val="solid"/>
            <a:miter/>
          </a:ln>
        </p:spPr>
      </p:sp>
      <p:sp>
        <p:nvSpPr>
          <p:cNvPr name="Freeform 5" id="5"/>
          <p:cNvSpPr/>
          <p:nvPr/>
        </p:nvSpPr>
        <p:spPr>
          <a:xfrm flipH="false" flipV="false" rot="78844">
            <a:off x="7948656" y="383604"/>
            <a:ext cx="3939048" cy="981181"/>
          </a:xfrm>
          <a:custGeom>
            <a:avLst/>
            <a:gdLst/>
            <a:ahLst/>
            <a:cxnLst/>
            <a:rect r="r" b="b" t="t" l="l"/>
            <a:pathLst>
              <a:path h="981181" w="3939048">
                <a:moveTo>
                  <a:pt x="0" y="0"/>
                </a:moveTo>
                <a:lnTo>
                  <a:pt x="3939048" y="0"/>
                </a:lnTo>
                <a:lnTo>
                  <a:pt x="3939048" y="981181"/>
                </a:lnTo>
                <a:lnTo>
                  <a:pt x="0" y="98118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49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36667">
            <a:off x="-2891630" y="-2013121"/>
            <a:ext cx="9846432" cy="8646958"/>
          </a:xfrm>
          <a:custGeom>
            <a:avLst/>
            <a:gdLst/>
            <a:ahLst/>
            <a:cxnLst/>
            <a:rect r="r" b="b" t="t" l="l"/>
            <a:pathLst>
              <a:path h="8646958" w="9846432">
                <a:moveTo>
                  <a:pt x="0" y="0"/>
                </a:moveTo>
                <a:lnTo>
                  <a:pt x="9846432" y="0"/>
                </a:lnTo>
                <a:lnTo>
                  <a:pt x="9846432" y="8646957"/>
                </a:lnTo>
                <a:lnTo>
                  <a:pt x="0" y="864695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2309825">
            <a:off x="1039202" y="7995568"/>
            <a:ext cx="827639" cy="1850727"/>
          </a:xfrm>
          <a:custGeom>
            <a:avLst/>
            <a:gdLst/>
            <a:ahLst/>
            <a:cxnLst/>
            <a:rect r="r" b="b" t="t" l="l"/>
            <a:pathLst>
              <a:path h="1850727" w="827639">
                <a:moveTo>
                  <a:pt x="0" y="0"/>
                </a:moveTo>
                <a:lnTo>
                  <a:pt x="827639" y="0"/>
                </a:lnTo>
                <a:lnTo>
                  <a:pt x="827639" y="1850727"/>
                </a:lnTo>
                <a:lnTo>
                  <a:pt x="0" y="185072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49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8" id="8"/>
          <p:cNvSpPr/>
          <p:nvPr/>
        </p:nvSpPr>
        <p:spPr>
          <a:xfrm flipH="false" flipV="false" rot="-2210409">
            <a:off x="2123765" y="6757005"/>
            <a:ext cx="1077721" cy="2679719"/>
          </a:xfrm>
          <a:custGeom>
            <a:avLst/>
            <a:gdLst/>
            <a:ahLst/>
            <a:cxnLst/>
            <a:rect r="r" b="b" t="t" l="l"/>
            <a:pathLst>
              <a:path h="2679719" w="1077721">
                <a:moveTo>
                  <a:pt x="0" y="0"/>
                </a:moveTo>
                <a:lnTo>
                  <a:pt x="1077721" y="0"/>
                </a:lnTo>
                <a:lnTo>
                  <a:pt x="1077721" y="2679719"/>
                </a:lnTo>
                <a:lnTo>
                  <a:pt x="0" y="26797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49000"/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9" id="9"/>
          <p:cNvGrpSpPr/>
          <p:nvPr/>
        </p:nvGrpSpPr>
        <p:grpSpPr>
          <a:xfrm rot="-7226">
            <a:off x="2583710" y="935962"/>
            <a:ext cx="13295324" cy="11926082"/>
            <a:chOff x="0" y="0"/>
            <a:chExt cx="3180554" cy="285299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180554" cy="2852999"/>
            </a:xfrm>
            <a:custGeom>
              <a:avLst/>
              <a:gdLst/>
              <a:ahLst/>
              <a:cxnLst/>
              <a:rect r="r" b="b" t="t" l="l"/>
              <a:pathLst>
                <a:path h="2852999" w="3180554">
                  <a:moveTo>
                    <a:pt x="23292" y="0"/>
                  </a:moveTo>
                  <a:lnTo>
                    <a:pt x="3157262" y="0"/>
                  </a:lnTo>
                  <a:cubicBezTo>
                    <a:pt x="3170126" y="0"/>
                    <a:pt x="3180554" y="10428"/>
                    <a:pt x="3180554" y="23292"/>
                  </a:cubicBezTo>
                  <a:lnTo>
                    <a:pt x="3180554" y="2829707"/>
                  </a:lnTo>
                  <a:cubicBezTo>
                    <a:pt x="3180554" y="2842571"/>
                    <a:pt x="3170126" y="2852999"/>
                    <a:pt x="3157262" y="2852999"/>
                  </a:cubicBezTo>
                  <a:lnTo>
                    <a:pt x="23292" y="2852999"/>
                  </a:lnTo>
                  <a:cubicBezTo>
                    <a:pt x="10428" y="2852999"/>
                    <a:pt x="0" y="2842571"/>
                    <a:pt x="0" y="2829707"/>
                  </a:cubicBezTo>
                  <a:lnTo>
                    <a:pt x="0" y="23292"/>
                  </a:lnTo>
                  <a:cubicBezTo>
                    <a:pt x="0" y="10428"/>
                    <a:pt x="10428" y="0"/>
                    <a:pt x="23292" y="0"/>
                  </a:cubicBezTo>
                  <a:close/>
                </a:path>
              </a:pathLst>
            </a:custGeom>
            <a:solidFill>
              <a:srgbClr val="FAC3CE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3180554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-7226">
            <a:off x="2675146" y="935781"/>
            <a:ext cx="13295324" cy="11926082"/>
            <a:chOff x="0" y="0"/>
            <a:chExt cx="3180554" cy="2852999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80554" cy="2852999"/>
            </a:xfrm>
            <a:custGeom>
              <a:avLst/>
              <a:gdLst/>
              <a:ahLst/>
              <a:cxnLst/>
              <a:rect r="r" b="b" t="t" l="l"/>
              <a:pathLst>
                <a:path h="2852999" w="3180554">
                  <a:moveTo>
                    <a:pt x="23292" y="0"/>
                  </a:moveTo>
                  <a:lnTo>
                    <a:pt x="3157262" y="0"/>
                  </a:lnTo>
                  <a:cubicBezTo>
                    <a:pt x="3170126" y="0"/>
                    <a:pt x="3180554" y="10428"/>
                    <a:pt x="3180554" y="23292"/>
                  </a:cubicBezTo>
                  <a:lnTo>
                    <a:pt x="3180554" y="2829707"/>
                  </a:lnTo>
                  <a:cubicBezTo>
                    <a:pt x="3180554" y="2842571"/>
                    <a:pt x="3170126" y="2852999"/>
                    <a:pt x="3157262" y="2852999"/>
                  </a:cubicBezTo>
                  <a:lnTo>
                    <a:pt x="23292" y="2852999"/>
                  </a:lnTo>
                  <a:cubicBezTo>
                    <a:pt x="10428" y="2852999"/>
                    <a:pt x="0" y="2842571"/>
                    <a:pt x="0" y="2829707"/>
                  </a:cubicBezTo>
                  <a:lnTo>
                    <a:pt x="0" y="23292"/>
                  </a:lnTo>
                  <a:cubicBezTo>
                    <a:pt x="0" y="10428"/>
                    <a:pt x="10428" y="0"/>
                    <a:pt x="2329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3180554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-7226">
            <a:off x="-10964461" y="935872"/>
            <a:ext cx="13381049" cy="11926082"/>
            <a:chOff x="0" y="0"/>
            <a:chExt cx="3201062" cy="2852999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3201062" cy="2852999"/>
            </a:xfrm>
            <a:custGeom>
              <a:avLst/>
              <a:gdLst/>
              <a:ahLst/>
              <a:cxnLst/>
              <a:rect r="r" b="b" t="t" l="l"/>
              <a:pathLst>
                <a:path h="2852999" w="3201062">
                  <a:moveTo>
                    <a:pt x="23143" y="0"/>
                  </a:moveTo>
                  <a:lnTo>
                    <a:pt x="3177919" y="0"/>
                  </a:lnTo>
                  <a:cubicBezTo>
                    <a:pt x="3184057" y="0"/>
                    <a:pt x="3189943" y="2438"/>
                    <a:pt x="3194283" y="6778"/>
                  </a:cubicBezTo>
                  <a:cubicBezTo>
                    <a:pt x="3198623" y="11119"/>
                    <a:pt x="3201062" y="17005"/>
                    <a:pt x="3201062" y="23143"/>
                  </a:cubicBezTo>
                  <a:lnTo>
                    <a:pt x="3201062" y="2829856"/>
                  </a:lnTo>
                  <a:cubicBezTo>
                    <a:pt x="3201062" y="2842638"/>
                    <a:pt x="3190700" y="2852999"/>
                    <a:pt x="3177919" y="2852999"/>
                  </a:cubicBezTo>
                  <a:lnTo>
                    <a:pt x="23143" y="2852999"/>
                  </a:lnTo>
                  <a:cubicBezTo>
                    <a:pt x="10361" y="2852999"/>
                    <a:pt x="0" y="2842638"/>
                    <a:pt x="0" y="2829856"/>
                  </a:cubicBezTo>
                  <a:lnTo>
                    <a:pt x="0" y="23143"/>
                  </a:lnTo>
                  <a:cubicBezTo>
                    <a:pt x="0" y="10361"/>
                    <a:pt x="10361" y="0"/>
                    <a:pt x="23143" y="0"/>
                  </a:cubicBezTo>
                  <a:close/>
                </a:path>
              </a:pathLst>
            </a:custGeom>
            <a:solidFill>
              <a:srgbClr val="FAC3CE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3201062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-7226">
            <a:off x="-10912074" y="1101162"/>
            <a:ext cx="13295324" cy="11926082"/>
            <a:chOff x="0" y="0"/>
            <a:chExt cx="3180554" cy="2852999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3180554" cy="2852999"/>
            </a:xfrm>
            <a:custGeom>
              <a:avLst/>
              <a:gdLst/>
              <a:ahLst/>
              <a:cxnLst/>
              <a:rect r="r" b="b" t="t" l="l"/>
              <a:pathLst>
                <a:path h="2852999" w="3180554">
                  <a:moveTo>
                    <a:pt x="23292" y="0"/>
                  </a:moveTo>
                  <a:lnTo>
                    <a:pt x="3157262" y="0"/>
                  </a:lnTo>
                  <a:cubicBezTo>
                    <a:pt x="3170126" y="0"/>
                    <a:pt x="3180554" y="10428"/>
                    <a:pt x="3180554" y="23292"/>
                  </a:cubicBezTo>
                  <a:lnTo>
                    <a:pt x="3180554" y="2829707"/>
                  </a:lnTo>
                  <a:cubicBezTo>
                    <a:pt x="3180554" y="2842571"/>
                    <a:pt x="3170126" y="2852999"/>
                    <a:pt x="3157262" y="2852999"/>
                  </a:cubicBezTo>
                  <a:lnTo>
                    <a:pt x="23292" y="2852999"/>
                  </a:lnTo>
                  <a:cubicBezTo>
                    <a:pt x="10428" y="2852999"/>
                    <a:pt x="0" y="2842571"/>
                    <a:pt x="0" y="2829707"/>
                  </a:cubicBezTo>
                  <a:lnTo>
                    <a:pt x="0" y="23292"/>
                  </a:lnTo>
                  <a:cubicBezTo>
                    <a:pt x="0" y="10428"/>
                    <a:pt x="10428" y="0"/>
                    <a:pt x="2329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3180554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21" id="21"/>
          <p:cNvSpPr/>
          <p:nvPr/>
        </p:nvSpPr>
        <p:spPr>
          <a:xfrm flipH="true">
            <a:off x="3971202" y="1982793"/>
            <a:ext cx="0" cy="10299494"/>
          </a:xfrm>
          <a:prstGeom prst="line">
            <a:avLst/>
          </a:prstGeom>
          <a:ln cap="flat" w="19050">
            <a:solidFill>
              <a:srgbClr val="54545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2" id="22"/>
          <p:cNvSpPr/>
          <p:nvPr/>
        </p:nvSpPr>
        <p:spPr>
          <a:xfrm flipH="true">
            <a:off x="1019175" y="1982793"/>
            <a:ext cx="0" cy="10299494"/>
          </a:xfrm>
          <a:prstGeom prst="line">
            <a:avLst/>
          </a:prstGeom>
          <a:ln cap="flat" w="19050">
            <a:solidFill>
              <a:srgbClr val="545454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3" id="23"/>
          <p:cNvGrpSpPr/>
          <p:nvPr/>
        </p:nvGrpSpPr>
        <p:grpSpPr>
          <a:xfrm rot="-7226">
            <a:off x="2913427" y="1816250"/>
            <a:ext cx="719821" cy="719821"/>
            <a:chOff x="0" y="0"/>
            <a:chExt cx="812800" cy="8128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25" id="2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-7226">
            <a:off x="1344720" y="1816250"/>
            <a:ext cx="719821" cy="719821"/>
            <a:chOff x="0" y="0"/>
            <a:chExt cx="812800" cy="8128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28" id="2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-7226">
            <a:off x="2916906" y="3470997"/>
            <a:ext cx="719821" cy="719821"/>
            <a:chOff x="0" y="0"/>
            <a:chExt cx="812800" cy="81280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31" id="3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-7226">
            <a:off x="1348198" y="3470997"/>
            <a:ext cx="719821" cy="719821"/>
            <a:chOff x="0" y="0"/>
            <a:chExt cx="812800" cy="81280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34" id="3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5" id="35"/>
          <p:cNvGrpSpPr/>
          <p:nvPr/>
        </p:nvGrpSpPr>
        <p:grpSpPr>
          <a:xfrm rot="-7226">
            <a:off x="2920385" y="5125745"/>
            <a:ext cx="719821" cy="719821"/>
            <a:chOff x="0" y="0"/>
            <a:chExt cx="812800" cy="81280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37" id="3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8" id="38"/>
          <p:cNvGrpSpPr/>
          <p:nvPr/>
        </p:nvGrpSpPr>
        <p:grpSpPr>
          <a:xfrm rot="-7226">
            <a:off x="1351677" y="5125745"/>
            <a:ext cx="719821" cy="719821"/>
            <a:chOff x="0" y="0"/>
            <a:chExt cx="812800" cy="81280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0" id="4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1" id="41"/>
          <p:cNvGrpSpPr/>
          <p:nvPr/>
        </p:nvGrpSpPr>
        <p:grpSpPr>
          <a:xfrm rot="-7226">
            <a:off x="2923863" y="6780492"/>
            <a:ext cx="719821" cy="719821"/>
            <a:chOff x="0" y="0"/>
            <a:chExt cx="812800" cy="812800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3" id="4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4" id="44"/>
          <p:cNvGrpSpPr/>
          <p:nvPr/>
        </p:nvGrpSpPr>
        <p:grpSpPr>
          <a:xfrm rot="-7226">
            <a:off x="1355156" y="6780492"/>
            <a:ext cx="719821" cy="719821"/>
            <a:chOff x="0" y="0"/>
            <a:chExt cx="812800" cy="812800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6" id="4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7" id="47"/>
          <p:cNvGrpSpPr/>
          <p:nvPr/>
        </p:nvGrpSpPr>
        <p:grpSpPr>
          <a:xfrm rot="-7226">
            <a:off x="2927342" y="8435240"/>
            <a:ext cx="719821" cy="719821"/>
            <a:chOff x="0" y="0"/>
            <a:chExt cx="812800" cy="812800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9" id="4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0" id="50"/>
          <p:cNvGrpSpPr/>
          <p:nvPr/>
        </p:nvGrpSpPr>
        <p:grpSpPr>
          <a:xfrm rot="-7226">
            <a:off x="2927342" y="10060764"/>
            <a:ext cx="719821" cy="719821"/>
            <a:chOff x="0" y="0"/>
            <a:chExt cx="812800" cy="812800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2" id="5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3" id="53"/>
          <p:cNvGrpSpPr/>
          <p:nvPr/>
        </p:nvGrpSpPr>
        <p:grpSpPr>
          <a:xfrm rot="-7226">
            <a:off x="1358634" y="8435240"/>
            <a:ext cx="719821" cy="719821"/>
            <a:chOff x="0" y="0"/>
            <a:chExt cx="812800" cy="812800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5" id="5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6" id="56"/>
          <p:cNvGrpSpPr/>
          <p:nvPr/>
        </p:nvGrpSpPr>
        <p:grpSpPr>
          <a:xfrm rot="-7226">
            <a:off x="1358634" y="10060764"/>
            <a:ext cx="719821" cy="719821"/>
            <a:chOff x="0" y="0"/>
            <a:chExt cx="812800" cy="812800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8" id="5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9" id="59"/>
          <p:cNvGrpSpPr/>
          <p:nvPr/>
        </p:nvGrpSpPr>
        <p:grpSpPr>
          <a:xfrm rot="-7226">
            <a:off x="1564972" y="1897681"/>
            <a:ext cx="1871214" cy="558816"/>
            <a:chOff x="0" y="0"/>
            <a:chExt cx="447638" cy="133682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61" id="61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2" id="62"/>
          <p:cNvGrpSpPr/>
          <p:nvPr/>
        </p:nvGrpSpPr>
        <p:grpSpPr>
          <a:xfrm rot="-7226">
            <a:off x="1570286" y="3552429"/>
            <a:ext cx="1871214" cy="558816"/>
            <a:chOff x="0" y="0"/>
            <a:chExt cx="447638" cy="133682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64" id="64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5" id="65"/>
          <p:cNvGrpSpPr/>
          <p:nvPr/>
        </p:nvGrpSpPr>
        <p:grpSpPr>
          <a:xfrm rot="-7226">
            <a:off x="1575599" y="5207176"/>
            <a:ext cx="1871214" cy="558816"/>
            <a:chOff x="0" y="0"/>
            <a:chExt cx="447638" cy="133682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67" id="67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8" id="68"/>
          <p:cNvGrpSpPr/>
          <p:nvPr/>
        </p:nvGrpSpPr>
        <p:grpSpPr>
          <a:xfrm rot="-7226">
            <a:off x="1580913" y="6861924"/>
            <a:ext cx="1871214" cy="558816"/>
            <a:chOff x="0" y="0"/>
            <a:chExt cx="447638" cy="133682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0" id="70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1" id="71"/>
          <p:cNvGrpSpPr/>
          <p:nvPr/>
        </p:nvGrpSpPr>
        <p:grpSpPr>
          <a:xfrm rot="-7226">
            <a:off x="1586227" y="8516671"/>
            <a:ext cx="1871214" cy="558816"/>
            <a:chOff x="0" y="0"/>
            <a:chExt cx="447638" cy="133682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3" id="73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4" id="74"/>
          <p:cNvGrpSpPr/>
          <p:nvPr/>
        </p:nvGrpSpPr>
        <p:grpSpPr>
          <a:xfrm rot="-7226">
            <a:off x="1586227" y="10142196"/>
            <a:ext cx="1871214" cy="558816"/>
            <a:chOff x="0" y="0"/>
            <a:chExt cx="447638" cy="133682"/>
          </a:xfrm>
        </p:grpSpPr>
        <p:sp>
          <p:nvSpPr>
            <p:cNvPr name="Freeform 75" id="75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6" id="76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7" id="77"/>
          <p:cNvGrpSpPr/>
          <p:nvPr/>
        </p:nvGrpSpPr>
        <p:grpSpPr>
          <a:xfrm rot="-7226">
            <a:off x="4253586" y="1652958"/>
            <a:ext cx="10571457" cy="1960661"/>
            <a:chOff x="0" y="0"/>
            <a:chExt cx="2528941" cy="469036"/>
          </a:xfrm>
        </p:grpSpPr>
        <p:sp>
          <p:nvSpPr>
            <p:cNvPr name="Freeform 78" id="78"/>
            <p:cNvSpPr/>
            <p:nvPr/>
          </p:nvSpPr>
          <p:spPr>
            <a:xfrm flipH="false" flipV="false" rot="0">
              <a:off x="0" y="0"/>
              <a:ext cx="2528941" cy="469036"/>
            </a:xfrm>
            <a:custGeom>
              <a:avLst/>
              <a:gdLst/>
              <a:ahLst/>
              <a:cxnLst/>
              <a:rect r="r" b="b" t="t" l="l"/>
              <a:pathLst>
                <a:path h="469036" w="2528941">
                  <a:moveTo>
                    <a:pt x="16844" y="0"/>
                  </a:moveTo>
                  <a:lnTo>
                    <a:pt x="2512097" y="0"/>
                  </a:lnTo>
                  <a:cubicBezTo>
                    <a:pt x="2521400" y="0"/>
                    <a:pt x="2528941" y="7541"/>
                    <a:pt x="2528941" y="16844"/>
                  </a:cubicBezTo>
                  <a:lnTo>
                    <a:pt x="2528941" y="452192"/>
                  </a:lnTo>
                  <a:cubicBezTo>
                    <a:pt x="2528941" y="461495"/>
                    <a:pt x="2521400" y="469036"/>
                    <a:pt x="2512097" y="469036"/>
                  </a:cubicBezTo>
                  <a:lnTo>
                    <a:pt x="16844" y="469036"/>
                  </a:lnTo>
                  <a:cubicBezTo>
                    <a:pt x="12377" y="469036"/>
                    <a:pt x="8092" y="467262"/>
                    <a:pt x="4933" y="464103"/>
                  </a:cubicBezTo>
                  <a:cubicBezTo>
                    <a:pt x="1775" y="460944"/>
                    <a:pt x="0" y="456660"/>
                    <a:pt x="0" y="452192"/>
                  </a:cubicBezTo>
                  <a:lnTo>
                    <a:pt x="0" y="16844"/>
                  </a:lnTo>
                  <a:cubicBezTo>
                    <a:pt x="0" y="7541"/>
                    <a:pt x="7541" y="0"/>
                    <a:pt x="16844" y="0"/>
                  </a:cubicBezTo>
                  <a:close/>
                </a:path>
              </a:pathLst>
            </a:custGeom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9" id="79"/>
            <p:cNvSpPr txBox="true"/>
            <p:nvPr/>
          </p:nvSpPr>
          <p:spPr>
            <a:xfrm>
              <a:off x="0" y="-38100"/>
              <a:ext cx="2528941" cy="50713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0" id="80"/>
          <p:cNvSpPr/>
          <p:nvPr/>
        </p:nvSpPr>
        <p:spPr>
          <a:xfrm flipH="false" flipV="true" rot="1337461">
            <a:off x="13678356" y="2800216"/>
            <a:ext cx="5354616" cy="7235967"/>
          </a:xfrm>
          <a:custGeom>
            <a:avLst/>
            <a:gdLst/>
            <a:ahLst/>
            <a:cxnLst/>
            <a:rect r="r" b="b" t="t" l="l"/>
            <a:pathLst>
              <a:path h="7235967" w="5354616">
                <a:moveTo>
                  <a:pt x="0" y="7235967"/>
                </a:moveTo>
                <a:lnTo>
                  <a:pt x="5354616" y="7235967"/>
                </a:lnTo>
                <a:lnTo>
                  <a:pt x="5354616" y="0"/>
                </a:lnTo>
                <a:lnTo>
                  <a:pt x="0" y="0"/>
                </a:lnTo>
                <a:lnTo>
                  <a:pt x="0" y="7235967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1" id="81"/>
          <p:cNvSpPr txBox="true"/>
          <p:nvPr/>
        </p:nvSpPr>
        <p:spPr>
          <a:xfrm rot="0">
            <a:off x="4251537" y="2274133"/>
            <a:ext cx="10830397" cy="9373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63"/>
              </a:lnSpc>
            </a:pPr>
            <a:r>
              <a:rPr lang="en-US" sz="7599">
                <a:solidFill>
                  <a:srgbClr val="5A5A5A"/>
                </a:solidFill>
                <a:latin typeface="Lilita One"/>
                <a:ea typeface="Lilita One"/>
                <a:cs typeface="Lilita One"/>
                <a:sym typeface="Lilita One"/>
              </a:rPr>
              <a:t>REFLECTION &amp; TASK</a:t>
            </a:r>
          </a:p>
        </p:txBody>
      </p:sp>
      <p:sp>
        <p:nvSpPr>
          <p:cNvPr name="TextBox 82" id="82"/>
          <p:cNvSpPr txBox="true"/>
          <p:nvPr/>
        </p:nvSpPr>
        <p:spPr>
          <a:xfrm rot="0">
            <a:off x="5752268" y="4186704"/>
            <a:ext cx="8273919" cy="14879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03"/>
              </a:lnSpc>
            </a:pPr>
            <a:r>
              <a:rPr lang="en-US" sz="2599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How do I curr</a:t>
            </a:r>
            <a:r>
              <a:rPr lang="en-US" sz="2599" strike="noStrik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ently ad</a:t>
            </a:r>
            <a:r>
              <a:rPr lang="en-US" sz="2599" strike="noStrik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apt teach</a:t>
            </a:r>
            <a:r>
              <a:rPr lang="en-US" sz="2599" strike="noStrik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ing?</a:t>
            </a:r>
          </a:p>
          <a:p>
            <a:pPr algn="ctr">
              <a:lnSpc>
                <a:spcPts val="4003"/>
              </a:lnSpc>
            </a:pPr>
            <a:r>
              <a:rPr lang="en-US" sz="2599" strike="noStrik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Do all pupils access the same ambition?</a:t>
            </a:r>
          </a:p>
          <a:p>
            <a:pPr algn="ctr">
              <a:lnSpc>
                <a:spcPts val="4003"/>
              </a:lnSpc>
            </a:pPr>
            <a:r>
              <a:rPr lang="en-US" sz="2599" strike="noStrik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Where might I be lowering expectations?</a:t>
            </a:r>
          </a:p>
        </p:txBody>
      </p:sp>
      <p:sp>
        <p:nvSpPr>
          <p:cNvPr name="TextBox 83" id="83"/>
          <p:cNvSpPr txBox="true"/>
          <p:nvPr/>
        </p:nvSpPr>
        <p:spPr>
          <a:xfrm rot="0">
            <a:off x="4762488" y="7158335"/>
            <a:ext cx="10253481" cy="18199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b="true" sz="26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</a:t>
            </a:r>
            <a:r>
              <a:rPr lang="en-US" b="true" sz="26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aired discussion:</a:t>
            </a:r>
          </a:p>
          <a:p>
            <a:pPr algn="ctr">
              <a:lnSpc>
                <a:spcPts val="3640"/>
              </a:lnSpc>
            </a:pPr>
            <a:r>
              <a:rPr lang="en-US" b="true" sz="26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What does adaptive teaching look like in your classroom?</a:t>
            </a:r>
          </a:p>
          <a:p>
            <a:pPr algn="ctr">
              <a:lnSpc>
                <a:spcPts val="3640"/>
              </a:lnSpc>
            </a:pPr>
            <a:r>
              <a:rPr lang="en-US" b="true" sz="26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What might need t</a:t>
            </a:r>
            <a:r>
              <a:rPr lang="en-US" b="true" sz="26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 cha</a:t>
            </a:r>
            <a:r>
              <a:rPr lang="en-US" b="true" sz="26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nge?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592B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926582">
            <a:off x="14036844" y="-891976"/>
            <a:ext cx="4047901" cy="2075469"/>
          </a:xfrm>
          <a:custGeom>
            <a:avLst/>
            <a:gdLst/>
            <a:ahLst/>
            <a:cxnLst/>
            <a:rect r="r" b="b" t="t" l="l"/>
            <a:pathLst>
              <a:path h="2075469" w="4047901">
                <a:moveTo>
                  <a:pt x="0" y="0"/>
                </a:moveTo>
                <a:lnTo>
                  <a:pt x="4047901" y="0"/>
                </a:lnTo>
                <a:lnTo>
                  <a:pt x="4047901" y="2075469"/>
                </a:lnTo>
                <a:lnTo>
                  <a:pt x="0" y="20754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78844">
            <a:off x="7948656" y="383604"/>
            <a:ext cx="3939048" cy="981181"/>
          </a:xfrm>
          <a:custGeom>
            <a:avLst/>
            <a:gdLst/>
            <a:ahLst/>
            <a:cxnLst/>
            <a:rect r="r" b="b" t="t" l="l"/>
            <a:pathLst>
              <a:path h="981181" w="3939048">
                <a:moveTo>
                  <a:pt x="0" y="0"/>
                </a:moveTo>
                <a:lnTo>
                  <a:pt x="3939048" y="0"/>
                </a:lnTo>
                <a:lnTo>
                  <a:pt x="3939048" y="981181"/>
                </a:lnTo>
                <a:lnTo>
                  <a:pt x="0" y="9811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9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36667">
            <a:off x="-2891630" y="-2013121"/>
            <a:ext cx="9846432" cy="8646958"/>
          </a:xfrm>
          <a:custGeom>
            <a:avLst/>
            <a:gdLst/>
            <a:ahLst/>
            <a:cxnLst/>
            <a:rect r="r" b="b" t="t" l="l"/>
            <a:pathLst>
              <a:path h="8646958" w="9846432">
                <a:moveTo>
                  <a:pt x="0" y="0"/>
                </a:moveTo>
                <a:lnTo>
                  <a:pt x="9846432" y="0"/>
                </a:lnTo>
                <a:lnTo>
                  <a:pt x="9846432" y="8646957"/>
                </a:lnTo>
                <a:lnTo>
                  <a:pt x="0" y="864695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2309825">
            <a:off x="1039202" y="7995568"/>
            <a:ext cx="827639" cy="1850727"/>
          </a:xfrm>
          <a:custGeom>
            <a:avLst/>
            <a:gdLst/>
            <a:ahLst/>
            <a:cxnLst/>
            <a:rect r="r" b="b" t="t" l="l"/>
            <a:pathLst>
              <a:path h="1850727" w="827639">
                <a:moveTo>
                  <a:pt x="0" y="0"/>
                </a:moveTo>
                <a:lnTo>
                  <a:pt x="827639" y="0"/>
                </a:lnTo>
                <a:lnTo>
                  <a:pt x="827639" y="1850727"/>
                </a:lnTo>
                <a:lnTo>
                  <a:pt x="0" y="185072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49000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6" id="6"/>
          <p:cNvSpPr/>
          <p:nvPr/>
        </p:nvSpPr>
        <p:spPr>
          <a:xfrm flipH="false" flipV="false" rot="-2210409">
            <a:off x="2123765" y="6757005"/>
            <a:ext cx="1077721" cy="2679719"/>
          </a:xfrm>
          <a:custGeom>
            <a:avLst/>
            <a:gdLst/>
            <a:ahLst/>
            <a:cxnLst/>
            <a:rect r="r" b="b" t="t" l="l"/>
            <a:pathLst>
              <a:path h="2679719" w="1077721">
                <a:moveTo>
                  <a:pt x="0" y="0"/>
                </a:moveTo>
                <a:lnTo>
                  <a:pt x="1077721" y="0"/>
                </a:lnTo>
                <a:lnTo>
                  <a:pt x="1077721" y="2679719"/>
                </a:lnTo>
                <a:lnTo>
                  <a:pt x="0" y="267971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49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7" id="7"/>
          <p:cNvGrpSpPr/>
          <p:nvPr/>
        </p:nvGrpSpPr>
        <p:grpSpPr>
          <a:xfrm rot="-7226">
            <a:off x="2583710" y="935962"/>
            <a:ext cx="13295324" cy="11926082"/>
            <a:chOff x="0" y="0"/>
            <a:chExt cx="3180554" cy="285299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180554" cy="2852999"/>
            </a:xfrm>
            <a:custGeom>
              <a:avLst/>
              <a:gdLst/>
              <a:ahLst/>
              <a:cxnLst/>
              <a:rect r="r" b="b" t="t" l="l"/>
              <a:pathLst>
                <a:path h="2852999" w="3180554">
                  <a:moveTo>
                    <a:pt x="23292" y="0"/>
                  </a:moveTo>
                  <a:lnTo>
                    <a:pt x="3157262" y="0"/>
                  </a:lnTo>
                  <a:cubicBezTo>
                    <a:pt x="3170126" y="0"/>
                    <a:pt x="3180554" y="10428"/>
                    <a:pt x="3180554" y="23292"/>
                  </a:cubicBezTo>
                  <a:lnTo>
                    <a:pt x="3180554" y="2829707"/>
                  </a:lnTo>
                  <a:cubicBezTo>
                    <a:pt x="3180554" y="2842571"/>
                    <a:pt x="3170126" y="2852999"/>
                    <a:pt x="3157262" y="2852999"/>
                  </a:cubicBezTo>
                  <a:lnTo>
                    <a:pt x="23292" y="2852999"/>
                  </a:lnTo>
                  <a:cubicBezTo>
                    <a:pt x="10428" y="2852999"/>
                    <a:pt x="0" y="2842571"/>
                    <a:pt x="0" y="2829707"/>
                  </a:cubicBezTo>
                  <a:lnTo>
                    <a:pt x="0" y="23292"/>
                  </a:lnTo>
                  <a:cubicBezTo>
                    <a:pt x="0" y="10428"/>
                    <a:pt x="10428" y="0"/>
                    <a:pt x="23292" y="0"/>
                  </a:cubicBezTo>
                  <a:close/>
                </a:path>
              </a:pathLst>
            </a:custGeom>
            <a:solidFill>
              <a:srgbClr val="FAC3CE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3180554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-7226">
            <a:off x="2675144" y="933743"/>
            <a:ext cx="15234288" cy="11926082"/>
            <a:chOff x="0" y="0"/>
            <a:chExt cx="3644400" cy="2852999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3644400" cy="2852999"/>
            </a:xfrm>
            <a:custGeom>
              <a:avLst/>
              <a:gdLst/>
              <a:ahLst/>
              <a:cxnLst/>
              <a:rect r="r" b="b" t="t" l="l"/>
              <a:pathLst>
                <a:path h="2852999" w="3644400">
                  <a:moveTo>
                    <a:pt x="20328" y="0"/>
                  </a:moveTo>
                  <a:lnTo>
                    <a:pt x="3624073" y="0"/>
                  </a:lnTo>
                  <a:cubicBezTo>
                    <a:pt x="3635299" y="0"/>
                    <a:pt x="3644400" y="9101"/>
                    <a:pt x="3644400" y="20328"/>
                  </a:cubicBezTo>
                  <a:lnTo>
                    <a:pt x="3644400" y="2832671"/>
                  </a:lnTo>
                  <a:cubicBezTo>
                    <a:pt x="3644400" y="2843898"/>
                    <a:pt x="3635299" y="2852999"/>
                    <a:pt x="3624073" y="2852999"/>
                  </a:cubicBezTo>
                  <a:lnTo>
                    <a:pt x="20328" y="2852999"/>
                  </a:lnTo>
                  <a:cubicBezTo>
                    <a:pt x="9101" y="2852999"/>
                    <a:pt x="0" y="2843898"/>
                    <a:pt x="0" y="2832671"/>
                  </a:cubicBezTo>
                  <a:lnTo>
                    <a:pt x="0" y="20328"/>
                  </a:lnTo>
                  <a:cubicBezTo>
                    <a:pt x="0" y="9101"/>
                    <a:pt x="9101" y="0"/>
                    <a:pt x="20328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3644400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-7226">
            <a:off x="-10964461" y="935872"/>
            <a:ext cx="13381049" cy="11926082"/>
            <a:chOff x="0" y="0"/>
            <a:chExt cx="3201062" cy="2852999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3201062" cy="2852999"/>
            </a:xfrm>
            <a:custGeom>
              <a:avLst/>
              <a:gdLst/>
              <a:ahLst/>
              <a:cxnLst/>
              <a:rect r="r" b="b" t="t" l="l"/>
              <a:pathLst>
                <a:path h="2852999" w="3201062">
                  <a:moveTo>
                    <a:pt x="23143" y="0"/>
                  </a:moveTo>
                  <a:lnTo>
                    <a:pt x="3177919" y="0"/>
                  </a:lnTo>
                  <a:cubicBezTo>
                    <a:pt x="3184057" y="0"/>
                    <a:pt x="3189943" y="2438"/>
                    <a:pt x="3194283" y="6778"/>
                  </a:cubicBezTo>
                  <a:cubicBezTo>
                    <a:pt x="3198623" y="11119"/>
                    <a:pt x="3201062" y="17005"/>
                    <a:pt x="3201062" y="23143"/>
                  </a:cubicBezTo>
                  <a:lnTo>
                    <a:pt x="3201062" y="2829856"/>
                  </a:lnTo>
                  <a:cubicBezTo>
                    <a:pt x="3201062" y="2842638"/>
                    <a:pt x="3190700" y="2852999"/>
                    <a:pt x="3177919" y="2852999"/>
                  </a:cubicBezTo>
                  <a:lnTo>
                    <a:pt x="23143" y="2852999"/>
                  </a:lnTo>
                  <a:cubicBezTo>
                    <a:pt x="10361" y="2852999"/>
                    <a:pt x="0" y="2842638"/>
                    <a:pt x="0" y="2829856"/>
                  </a:cubicBezTo>
                  <a:lnTo>
                    <a:pt x="0" y="23143"/>
                  </a:lnTo>
                  <a:cubicBezTo>
                    <a:pt x="0" y="10361"/>
                    <a:pt x="10361" y="0"/>
                    <a:pt x="23143" y="0"/>
                  </a:cubicBezTo>
                  <a:close/>
                </a:path>
              </a:pathLst>
            </a:custGeom>
            <a:solidFill>
              <a:srgbClr val="FAC3CE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3201062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-7226">
            <a:off x="-10912074" y="1101162"/>
            <a:ext cx="13295324" cy="11926082"/>
            <a:chOff x="0" y="0"/>
            <a:chExt cx="3180554" cy="2852999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3180554" cy="2852999"/>
            </a:xfrm>
            <a:custGeom>
              <a:avLst/>
              <a:gdLst/>
              <a:ahLst/>
              <a:cxnLst/>
              <a:rect r="r" b="b" t="t" l="l"/>
              <a:pathLst>
                <a:path h="2852999" w="3180554">
                  <a:moveTo>
                    <a:pt x="23292" y="0"/>
                  </a:moveTo>
                  <a:lnTo>
                    <a:pt x="3157262" y="0"/>
                  </a:lnTo>
                  <a:cubicBezTo>
                    <a:pt x="3170126" y="0"/>
                    <a:pt x="3180554" y="10428"/>
                    <a:pt x="3180554" y="23292"/>
                  </a:cubicBezTo>
                  <a:lnTo>
                    <a:pt x="3180554" y="2829707"/>
                  </a:lnTo>
                  <a:cubicBezTo>
                    <a:pt x="3180554" y="2842571"/>
                    <a:pt x="3170126" y="2852999"/>
                    <a:pt x="3157262" y="2852999"/>
                  </a:cubicBezTo>
                  <a:lnTo>
                    <a:pt x="23292" y="2852999"/>
                  </a:lnTo>
                  <a:cubicBezTo>
                    <a:pt x="10428" y="2852999"/>
                    <a:pt x="0" y="2842571"/>
                    <a:pt x="0" y="2829707"/>
                  </a:cubicBezTo>
                  <a:lnTo>
                    <a:pt x="0" y="23292"/>
                  </a:lnTo>
                  <a:cubicBezTo>
                    <a:pt x="0" y="10428"/>
                    <a:pt x="10428" y="0"/>
                    <a:pt x="2329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3180554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19" id="19"/>
          <p:cNvSpPr/>
          <p:nvPr/>
        </p:nvSpPr>
        <p:spPr>
          <a:xfrm flipH="true">
            <a:off x="3971202" y="1982793"/>
            <a:ext cx="0" cy="10299494"/>
          </a:xfrm>
          <a:prstGeom prst="line">
            <a:avLst/>
          </a:prstGeom>
          <a:ln cap="flat" w="19050">
            <a:solidFill>
              <a:srgbClr val="54545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0" id="20"/>
          <p:cNvSpPr/>
          <p:nvPr/>
        </p:nvSpPr>
        <p:spPr>
          <a:xfrm flipH="true">
            <a:off x="1019175" y="1982793"/>
            <a:ext cx="0" cy="10299494"/>
          </a:xfrm>
          <a:prstGeom prst="line">
            <a:avLst/>
          </a:prstGeom>
          <a:ln cap="flat" w="19050">
            <a:solidFill>
              <a:srgbClr val="545454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1" id="21"/>
          <p:cNvGrpSpPr/>
          <p:nvPr/>
        </p:nvGrpSpPr>
        <p:grpSpPr>
          <a:xfrm rot="-7226">
            <a:off x="2913427" y="1816250"/>
            <a:ext cx="719821" cy="719821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23" id="2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-7226">
            <a:off x="1344720" y="1816250"/>
            <a:ext cx="719821" cy="719821"/>
            <a:chOff x="0" y="0"/>
            <a:chExt cx="812800" cy="8128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26" id="2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-7226">
            <a:off x="2916906" y="3470997"/>
            <a:ext cx="719821" cy="719821"/>
            <a:chOff x="0" y="0"/>
            <a:chExt cx="812800" cy="81280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29" id="2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0" id="30"/>
          <p:cNvGrpSpPr/>
          <p:nvPr/>
        </p:nvGrpSpPr>
        <p:grpSpPr>
          <a:xfrm rot="-7226">
            <a:off x="1348198" y="3470997"/>
            <a:ext cx="719821" cy="719821"/>
            <a:chOff x="0" y="0"/>
            <a:chExt cx="812800" cy="81280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32" id="3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3" id="33"/>
          <p:cNvGrpSpPr/>
          <p:nvPr/>
        </p:nvGrpSpPr>
        <p:grpSpPr>
          <a:xfrm rot="-7226">
            <a:off x="2920385" y="5125745"/>
            <a:ext cx="719821" cy="719821"/>
            <a:chOff x="0" y="0"/>
            <a:chExt cx="812800" cy="81280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35" id="3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6" id="36"/>
          <p:cNvGrpSpPr/>
          <p:nvPr/>
        </p:nvGrpSpPr>
        <p:grpSpPr>
          <a:xfrm rot="-7226">
            <a:off x="1351677" y="5125745"/>
            <a:ext cx="719821" cy="719821"/>
            <a:chOff x="0" y="0"/>
            <a:chExt cx="812800" cy="81280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38" id="3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9" id="39"/>
          <p:cNvGrpSpPr/>
          <p:nvPr/>
        </p:nvGrpSpPr>
        <p:grpSpPr>
          <a:xfrm rot="-7226">
            <a:off x="2923863" y="6780492"/>
            <a:ext cx="719821" cy="719821"/>
            <a:chOff x="0" y="0"/>
            <a:chExt cx="812800" cy="812800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1" id="4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2" id="42"/>
          <p:cNvGrpSpPr/>
          <p:nvPr/>
        </p:nvGrpSpPr>
        <p:grpSpPr>
          <a:xfrm rot="-7226">
            <a:off x="1355156" y="6780492"/>
            <a:ext cx="719821" cy="719821"/>
            <a:chOff x="0" y="0"/>
            <a:chExt cx="812800" cy="812800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4" id="4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5" id="45"/>
          <p:cNvGrpSpPr/>
          <p:nvPr/>
        </p:nvGrpSpPr>
        <p:grpSpPr>
          <a:xfrm rot="-7226">
            <a:off x="2927342" y="8435240"/>
            <a:ext cx="719821" cy="719821"/>
            <a:chOff x="0" y="0"/>
            <a:chExt cx="812800" cy="812800"/>
          </a:xfrm>
        </p:grpSpPr>
        <p:sp>
          <p:nvSpPr>
            <p:cNvPr name="Freeform 46" id="4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7" id="4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8" id="48"/>
          <p:cNvGrpSpPr/>
          <p:nvPr/>
        </p:nvGrpSpPr>
        <p:grpSpPr>
          <a:xfrm rot="-7226">
            <a:off x="2927342" y="10060764"/>
            <a:ext cx="719821" cy="719821"/>
            <a:chOff x="0" y="0"/>
            <a:chExt cx="812800" cy="812800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0" id="5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1" id="51"/>
          <p:cNvGrpSpPr/>
          <p:nvPr/>
        </p:nvGrpSpPr>
        <p:grpSpPr>
          <a:xfrm rot="-7226">
            <a:off x="1358634" y="8435240"/>
            <a:ext cx="719821" cy="719821"/>
            <a:chOff x="0" y="0"/>
            <a:chExt cx="812800" cy="812800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3" id="5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4" id="54"/>
          <p:cNvGrpSpPr/>
          <p:nvPr/>
        </p:nvGrpSpPr>
        <p:grpSpPr>
          <a:xfrm rot="-7226">
            <a:off x="1358634" y="10060764"/>
            <a:ext cx="719821" cy="719821"/>
            <a:chOff x="0" y="0"/>
            <a:chExt cx="812800" cy="812800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6" id="5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7" id="57"/>
          <p:cNvGrpSpPr/>
          <p:nvPr/>
        </p:nvGrpSpPr>
        <p:grpSpPr>
          <a:xfrm rot="-7226">
            <a:off x="1564972" y="1897681"/>
            <a:ext cx="1871214" cy="558816"/>
            <a:chOff x="0" y="0"/>
            <a:chExt cx="447638" cy="133682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59" id="59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0" id="60"/>
          <p:cNvGrpSpPr/>
          <p:nvPr/>
        </p:nvGrpSpPr>
        <p:grpSpPr>
          <a:xfrm rot="-7226">
            <a:off x="1570286" y="3552429"/>
            <a:ext cx="1871214" cy="558816"/>
            <a:chOff x="0" y="0"/>
            <a:chExt cx="447638" cy="133682"/>
          </a:xfrm>
        </p:grpSpPr>
        <p:sp>
          <p:nvSpPr>
            <p:cNvPr name="Freeform 61" id="61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62" id="62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3" id="63"/>
          <p:cNvGrpSpPr/>
          <p:nvPr/>
        </p:nvGrpSpPr>
        <p:grpSpPr>
          <a:xfrm rot="-7226">
            <a:off x="1575599" y="5207176"/>
            <a:ext cx="1871214" cy="558816"/>
            <a:chOff x="0" y="0"/>
            <a:chExt cx="447638" cy="133682"/>
          </a:xfrm>
        </p:grpSpPr>
        <p:sp>
          <p:nvSpPr>
            <p:cNvPr name="Freeform 64" id="64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65" id="65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6" id="66"/>
          <p:cNvGrpSpPr/>
          <p:nvPr/>
        </p:nvGrpSpPr>
        <p:grpSpPr>
          <a:xfrm rot="-7226">
            <a:off x="1580913" y="6861924"/>
            <a:ext cx="1871214" cy="558816"/>
            <a:chOff x="0" y="0"/>
            <a:chExt cx="447638" cy="133682"/>
          </a:xfrm>
        </p:grpSpPr>
        <p:sp>
          <p:nvSpPr>
            <p:cNvPr name="Freeform 67" id="67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68" id="68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9" id="69"/>
          <p:cNvGrpSpPr/>
          <p:nvPr/>
        </p:nvGrpSpPr>
        <p:grpSpPr>
          <a:xfrm rot="-7226">
            <a:off x="1586227" y="8516671"/>
            <a:ext cx="1871214" cy="558816"/>
            <a:chOff x="0" y="0"/>
            <a:chExt cx="447638" cy="133682"/>
          </a:xfrm>
        </p:grpSpPr>
        <p:sp>
          <p:nvSpPr>
            <p:cNvPr name="Freeform 70" id="70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1" id="71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2" id="72"/>
          <p:cNvGrpSpPr/>
          <p:nvPr/>
        </p:nvGrpSpPr>
        <p:grpSpPr>
          <a:xfrm rot="-7226">
            <a:off x="1586227" y="10142196"/>
            <a:ext cx="1871214" cy="558816"/>
            <a:chOff x="0" y="0"/>
            <a:chExt cx="447638" cy="133682"/>
          </a:xfrm>
        </p:grpSpPr>
        <p:sp>
          <p:nvSpPr>
            <p:cNvPr name="Freeform 73" id="73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4" id="74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5" id="75"/>
          <p:cNvGrpSpPr/>
          <p:nvPr/>
        </p:nvGrpSpPr>
        <p:grpSpPr>
          <a:xfrm rot="-7226">
            <a:off x="5006560" y="1330027"/>
            <a:ext cx="10571457" cy="1960661"/>
            <a:chOff x="0" y="0"/>
            <a:chExt cx="2528941" cy="469036"/>
          </a:xfrm>
        </p:grpSpPr>
        <p:sp>
          <p:nvSpPr>
            <p:cNvPr name="Freeform 76" id="76"/>
            <p:cNvSpPr/>
            <p:nvPr/>
          </p:nvSpPr>
          <p:spPr>
            <a:xfrm flipH="false" flipV="false" rot="0">
              <a:off x="0" y="0"/>
              <a:ext cx="2528941" cy="469036"/>
            </a:xfrm>
            <a:custGeom>
              <a:avLst/>
              <a:gdLst/>
              <a:ahLst/>
              <a:cxnLst/>
              <a:rect r="r" b="b" t="t" l="l"/>
              <a:pathLst>
                <a:path h="469036" w="2528941">
                  <a:moveTo>
                    <a:pt x="16844" y="0"/>
                  </a:moveTo>
                  <a:lnTo>
                    <a:pt x="2512097" y="0"/>
                  </a:lnTo>
                  <a:cubicBezTo>
                    <a:pt x="2521400" y="0"/>
                    <a:pt x="2528941" y="7541"/>
                    <a:pt x="2528941" y="16844"/>
                  </a:cubicBezTo>
                  <a:lnTo>
                    <a:pt x="2528941" y="452192"/>
                  </a:lnTo>
                  <a:cubicBezTo>
                    <a:pt x="2528941" y="461495"/>
                    <a:pt x="2521400" y="469036"/>
                    <a:pt x="2512097" y="469036"/>
                  </a:cubicBezTo>
                  <a:lnTo>
                    <a:pt x="16844" y="469036"/>
                  </a:lnTo>
                  <a:cubicBezTo>
                    <a:pt x="12377" y="469036"/>
                    <a:pt x="8092" y="467262"/>
                    <a:pt x="4933" y="464103"/>
                  </a:cubicBezTo>
                  <a:cubicBezTo>
                    <a:pt x="1775" y="460944"/>
                    <a:pt x="0" y="456660"/>
                    <a:pt x="0" y="452192"/>
                  </a:cubicBezTo>
                  <a:lnTo>
                    <a:pt x="0" y="16844"/>
                  </a:lnTo>
                  <a:cubicBezTo>
                    <a:pt x="0" y="7541"/>
                    <a:pt x="7541" y="0"/>
                    <a:pt x="16844" y="0"/>
                  </a:cubicBezTo>
                  <a:close/>
                </a:path>
              </a:pathLst>
            </a:custGeom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7" id="77"/>
            <p:cNvSpPr txBox="true"/>
            <p:nvPr/>
          </p:nvSpPr>
          <p:spPr>
            <a:xfrm>
              <a:off x="0" y="-38100"/>
              <a:ext cx="2528941" cy="50713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78" id="78"/>
          <p:cNvSpPr txBox="true"/>
          <p:nvPr/>
        </p:nvSpPr>
        <p:spPr>
          <a:xfrm rot="0">
            <a:off x="4877090" y="1951202"/>
            <a:ext cx="10830397" cy="9373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63"/>
              </a:lnSpc>
            </a:pPr>
            <a:r>
              <a:rPr lang="en-US" sz="7599">
                <a:solidFill>
                  <a:srgbClr val="5A5A5A"/>
                </a:solidFill>
                <a:latin typeface="Lilita One"/>
                <a:ea typeface="Lilita One"/>
                <a:cs typeface="Lilita One"/>
                <a:sym typeface="Lilita One"/>
              </a:rPr>
              <a:t>RESEARCH &amp; EVIDENCE</a:t>
            </a:r>
          </a:p>
        </p:txBody>
      </p:sp>
      <p:sp>
        <p:nvSpPr>
          <p:cNvPr name="TextBox 79" id="79"/>
          <p:cNvSpPr txBox="true"/>
          <p:nvPr/>
        </p:nvSpPr>
        <p:spPr>
          <a:xfrm rot="0">
            <a:off x="4304577" y="3488463"/>
            <a:ext cx="13283081" cy="14879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03"/>
              </a:lnSpc>
            </a:pPr>
            <a:r>
              <a:rPr lang="en-US" sz="2599" u="sng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  <a:hlinkClick r:id="rId12" tooltip="https://educationendowmentfoundation.org.uk/education-evidence/guidance-reports/send"/>
              </a:rPr>
              <a:t>📌 Education Endowm</a:t>
            </a:r>
            <a:r>
              <a:rPr lang="en-US" sz="2599" strike="noStrike" u="sng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  <a:hlinkClick r:id="rId13" tooltip="https://educationendowmentfoundation.org.uk/education-evidence/guidance-reports/send"/>
              </a:rPr>
              <a:t>ent Foundat</a:t>
            </a:r>
            <a:r>
              <a:rPr lang="en-US" sz="2599" strike="noStrike" u="sng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  <a:hlinkClick r:id="rId14" tooltip="https://educationendowmentfoundation.org.uk/education-evidence/guidance-reports/send"/>
              </a:rPr>
              <a:t>ion</a:t>
            </a:r>
            <a:r>
              <a:rPr lang="en-US" sz="2599" strike="noStrike" u="sng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  <a:hlinkClick r:id="rId15" tooltip="https://educationendowmentfoundation.org.uk/education-evidence/guidance-reports/send"/>
              </a:rPr>
              <a:t> </a:t>
            </a:r>
            <a:r>
              <a:rPr lang="en-US" sz="2599" strike="noStrike" u="sng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  <a:hlinkClick r:id="rId16" tooltip="https://educationendowmentfoundation.org.uk/education-evidence/guidance-reports/send"/>
              </a:rPr>
              <a:t>– Sp</a:t>
            </a:r>
            <a:r>
              <a:rPr lang="en-US" sz="2599" strike="noStrike" u="sng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  <a:hlinkClick r:id="rId17" tooltip="https://educationendowmentfoundation.org.uk/education-evidence/guidance-reports/send"/>
              </a:rPr>
              <a:t>ecial Educational Needs in Mainstream Schools</a:t>
            </a:r>
            <a:r>
              <a:rPr lang="en-US" sz="2599" strike="noStrik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599" strike="noStrik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Emphasises high-quality teaching, scaffolding and adaptive approaches as key to supporting all learners.</a:t>
            </a:r>
          </a:p>
        </p:txBody>
      </p:sp>
      <p:sp>
        <p:nvSpPr>
          <p:cNvPr name="TextBox 80" id="80"/>
          <p:cNvSpPr txBox="true"/>
          <p:nvPr/>
        </p:nvSpPr>
        <p:spPr>
          <a:xfrm rot="0">
            <a:off x="4251537" y="5320373"/>
            <a:ext cx="13283081" cy="14879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03"/>
              </a:lnSpc>
            </a:pPr>
            <a:r>
              <a:rPr lang="en-US" sz="2599" u="sng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  <a:hlinkClick r:id="rId18" tooltip="https://educationendowmentfoundation.org.uk/education-evidence/guidance-reports/metacognition?utm_source=chatgpt.com"/>
              </a:rPr>
              <a:t>📌 Education Endowm</a:t>
            </a:r>
            <a:r>
              <a:rPr lang="en-US" sz="2599" strike="noStrike" u="sng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  <a:hlinkClick r:id="rId19" tooltip="https://educationendowmentfoundation.org.uk/education-evidence/guidance-reports/metacognition?utm_source=chatgpt.com"/>
              </a:rPr>
              <a:t>ent Foundation – Metacognition &amp; Self-R</a:t>
            </a:r>
            <a:r>
              <a:rPr lang="en-US" sz="2599" strike="noStrike" u="sng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  <a:hlinkClick r:id="rId20" tooltip="https://educationendowmentfoundation.org.uk/education-evidence/guidance-reports/metacognition?utm_source=chatgpt.com"/>
              </a:rPr>
              <a:t>egulated Learning</a:t>
            </a:r>
          </a:p>
          <a:p>
            <a:pPr algn="l">
              <a:lnSpc>
                <a:spcPts val="4003"/>
              </a:lnSpc>
            </a:pPr>
            <a:r>
              <a:rPr lang="en-US" sz="2599" strike="noStrik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Highlights adapting teaching through modelling, questioning and feedback.</a:t>
            </a:r>
          </a:p>
          <a:p>
            <a:pPr algn="l">
              <a:lnSpc>
                <a:spcPts val="4003"/>
              </a:lnSpc>
            </a:pPr>
          </a:p>
        </p:txBody>
      </p:sp>
      <p:sp>
        <p:nvSpPr>
          <p:cNvPr name="TextBox 81" id="81"/>
          <p:cNvSpPr txBox="true"/>
          <p:nvPr/>
        </p:nvSpPr>
        <p:spPr>
          <a:xfrm rot="0">
            <a:off x="4251537" y="6774233"/>
            <a:ext cx="13283081" cy="14879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03"/>
              </a:lnSpc>
            </a:pPr>
            <a:r>
              <a:rPr lang="en-US" sz="2599" u="sng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  <a:hlinkClick r:id="rId21" tooltip="https://www.gov.uk/government/publications/education-inspection-framework"/>
              </a:rPr>
              <a:t>📌 Ofsted – Education Insp</a:t>
            </a:r>
            <a:r>
              <a:rPr lang="en-US" sz="2599" strike="noStrike" u="sng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  <a:hlinkClick r:id="rId22" tooltip="https://www.gov.uk/government/publications/education-inspection-framework"/>
              </a:rPr>
              <a:t>ection F</a:t>
            </a:r>
            <a:r>
              <a:rPr lang="en-US" sz="2599" strike="noStrike" u="sng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  <a:hlinkClick r:id="rId23" tooltip="https://www.gov.uk/government/publications/education-inspection-framework"/>
              </a:rPr>
              <a:t>ramework</a:t>
            </a:r>
          </a:p>
          <a:p>
            <a:pPr algn="l">
              <a:lnSpc>
                <a:spcPts val="4003"/>
              </a:lnSpc>
            </a:pPr>
            <a:r>
              <a:rPr lang="en-US" sz="2599" strike="noStrik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States that teaching should be adapted to meet pupils’ needs without lowering expectations.</a:t>
            </a:r>
          </a:p>
        </p:txBody>
      </p:sp>
      <p:sp>
        <p:nvSpPr>
          <p:cNvPr name="TextBox 82" id="82"/>
          <p:cNvSpPr txBox="true"/>
          <p:nvPr/>
        </p:nvSpPr>
        <p:spPr>
          <a:xfrm rot="0">
            <a:off x="4251537" y="8414817"/>
            <a:ext cx="13283081" cy="14879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03"/>
              </a:lnSpc>
            </a:pPr>
            <a:r>
              <a:rPr lang="en-US" sz="2599" u="sng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  <a:hlinkClick r:id="rId24" tooltip="https://www.aft.org/sites/default/files/periodicals/Rosenshine.pdf"/>
              </a:rPr>
              <a:t>📌 Rosenshine’s Principles of Instru</a:t>
            </a:r>
            <a:r>
              <a:rPr lang="en-US" sz="2599" strike="noStrike" u="sng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  <a:hlinkClick r:id="rId25" tooltip="https://www.aft.org/sites/default/files/periodicals/Rosenshine.pdf"/>
              </a:rPr>
              <a:t>ction</a:t>
            </a:r>
          </a:p>
          <a:p>
            <a:pPr algn="l">
              <a:lnSpc>
                <a:spcPts val="4003"/>
              </a:lnSpc>
            </a:pPr>
            <a:r>
              <a:rPr lang="en-US" sz="2599" strike="noStrik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Supports adaptive teaching through modelling, guided practice and checking for understanding.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592B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926582">
            <a:off x="14036844" y="-891976"/>
            <a:ext cx="4047901" cy="2075469"/>
          </a:xfrm>
          <a:custGeom>
            <a:avLst/>
            <a:gdLst/>
            <a:ahLst/>
            <a:cxnLst/>
            <a:rect r="r" b="b" t="t" l="l"/>
            <a:pathLst>
              <a:path h="2075469" w="4047901">
                <a:moveTo>
                  <a:pt x="0" y="0"/>
                </a:moveTo>
                <a:lnTo>
                  <a:pt x="4047901" y="0"/>
                </a:lnTo>
                <a:lnTo>
                  <a:pt x="4047901" y="2075469"/>
                </a:lnTo>
                <a:lnTo>
                  <a:pt x="0" y="20754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78844">
            <a:off x="7948656" y="383604"/>
            <a:ext cx="3939048" cy="981181"/>
          </a:xfrm>
          <a:custGeom>
            <a:avLst/>
            <a:gdLst/>
            <a:ahLst/>
            <a:cxnLst/>
            <a:rect r="r" b="b" t="t" l="l"/>
            <a:pathLst>
              <a:path h="981181" w="3939048">
                <a:moveTo>
                  <a:pt x="0" y="0"/>
                </a:moveTo>
                <a:lnTo>
                  <a:pt x="3939048" y="0"/>
                </a:lnTo>
                <a:lnTo>
                  <a:pt x="3939048" y="981181"/>
                </a:lnTo>
                <a:lnTo>
                  <a:pt x="0" y="9811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9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36667">
            <a:off x="-2891630" y="-2013121"/>
            <a:ext cx="9846432" cy="8646958"/>
          </a:xfrm>
          <a:custGeom>
            <a:avLst/>
            <a:gdLst/>
            <a:ahLst/>
            <a:cxnLst/>
            <a:rect r="r" b="b" t="t" l="l"/>
            <a:pathLst>
              <a:path h="8646958" w="9846432">
                <a:moveTo>
                  <a:pt x="0" y="0"/>
                </a:moveTo>
                <a:lnTo>
                  <a:pt x="9846432" y="0"/>
                </a:lnTo>
                <a:lnTo>
                  <a:pt x="9846432" y="8646957"/>
                </a:lnTo>
                <a:lnTo>
                  <a:pt x="0" y="864695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2309825">
            <a:off x="1039202" y="7995568"/>
            <a:ext cx="827639" cy="1850727"/>
          </a:xfrm>
          <a:custGeom>
            <a:avLst/>
            <a:gdLst/>
            <a:ahLst/>
            <a:cxnLst/>
            <a:rect r="r" b="b" t="t" l="l"/>
            <a:pathLst>
              <a:path h="1850727" w="827639">
                <a:moveTo>
                  <a:pt x="0" y="0"/>
                </a:moveTo>
                <a:lnTo>
                  <a:pt x="827639" y="0"/>
                </a:lnTo>
                <a:lnTo>
                  <a:pt x="827639" y="1850727"/>
                </a:lnTo>
                <a:lnTo>
                  <a:pt x="0" y="185072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49000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6" id="6"/>
          <p:cNvSpPr/>
          <p:nvPr/>
        </p:nvSpPr>
        <p:spPr>
          <a:xfrm flipH="false" flipV="false" rot="-2210409">
            <a:off x="2123765" y="6757005"/>
            <a:ext cx="1077721" cy="2679719"/>
          </a:xfrm>
          <a:custGeom>
            <a:avLst/>
            <a:gdLst/>
            <a:ahLst/>
            <a:cxnLst/>
            <a:rect r="r" b="b" t="t" l="l"/>
            <a:pathLst>
              <a:path h="2679719" w="1077721">
                <a:moveTo>
                  <a:pt x="0" y="0"/>
                </a:moveTo>
                <a:lnTo>
                  <a:pt x="1077721" y="0"/>
                </a:lnTo>
                <a:lnTo>
                  <a:pt x="1077721" y="2679719"/>
                </a:lnTo>
                <a:lnTo>
                  <a:pt x="0" y="267971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49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7" id="7"/>
          <p:cNvSpPr/>
          <p:nvPr/>
        </p:nvSpPr>
        <p:spPr>
          <a:xfrm flipH="false" flipV="false" rot="1348052">
            <a:off x="15303510" y="1081580"/>
            <a:ext cx="6480914" cy="7971978"/>
          </a:xfrm>
          <a:custGeom>
            <a:avLst/>
            <a:gdLst/>
            <a:ahLst/>
            <a:cxnLst/>
            <a:rect r="r" b="b" t="t" l="l"/>
            <a:pathLst>
              <a:path h="7971978" w="6480914">
                <a:moveTo>
                  <a:pt x="0" y="0"/>
                </a:moveTo>
                <a:lnTo>
                  <a:pt x="6480914" y="0"/>
                </a:lnTo>
                <a:lnTo>
                  <a:pt x="6480914" y="7971977"/>
                </a:lnTo>
                <a:lnTo>
                  <a:pt x="0" y="797197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-4225" r="0" b="0"/>
            </a:stretch>
          </a:blipFill>
          <a:ln w="28575" cap="sq">
            <a:solidFill>
              <a:srgbClr val="545454"/>
            </a:solidFill>
            <a:prstDash val="solid"/>
            <a:miter/>
          </a:ln>
        </p:spPr>
      </p:sp>
      <p:sp>
        <p:nvSpPr>
          <p:cNvPr name="Freeform 8" id="8"/>
          <p:cNvSpPr/>
          <p:nvPr/>
        </p:nvSpPr>
        <p:spPr>
          <a:xfrm flipH="false" flipV="false" rot="-1915390">
            <a:off x="11624874" y="3093560"/>
            <a:ext cx="6480914" cy="8308864"/>
          </a:xfrm>
          <a:custGeom>
            <a:avLst/>
            <a:gdLst/>
            <a:ahLst/>
            <a:cxnLst/>
            <a:rect r="r" b="b" t="t" l="l"/>
            <a:pathLst>
              <a:path h="8308864" w="6480914">
                <a:moveTo>
                  <a:pt x="0" y="0"/>
                </a:moveTo>
                <a:lnTo>
                  <a:pt x="6480914" y="0"/>
                </a:lnTo>
                <a:lnTo>
                  <a:pt x="6480914" y="8308864"/>
                </a:lnTo>
                <a:lnTo>
                  <a:pt x="0" y="830886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  <a:ln w="28575" cap="sq">
            <a:solidFill>
              <a:srgbClr val="545454"/>
            </a:solidFill>
            <a:prstDash val="solid"/>
            <a:miter/>
          </a:ln>
        </p:spPr>
      </p:sp>
      <p:grpSp>
        <p:nvGrpSpPr>
          <p:cNvPr name="Group 9" id="9"/>
          <p:cNvGrpSpPr/>
          <p:nvPr/>
        </p:nvGrpSpPr>
        <p:grpSpPr>
          <a:xfrm rot="-235319">
            <a:off x="13229696" y="2022608"/>
            <a:ext cx="2771720" cy="1793690"/>
            <a:chOff x="0" y="0"/>
            <a:chExt cx="663061" cy="42909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63061" cy="429093"/>
            </a:xfrm>
            <a:custGeom>
              <a:avLst/>
              <a:gdLst/>
              <a:ahLst/>
              <a:cxnLst/>
              <a:rect r="r" b="b" t="t" l="l"/>
              <a:pathLst>
                <a:path h="429093" w="663061">
                  <a:moveTo>
                    <a:pt x="64243" y="0"/>
                  </a:moveTo>
                  <a:lnTo>
                    <a:pt x="598817" y="0"/>
                  </a:lnTo>
                  <a:cubicBezTo>
                    <a:pt x="634298" y="0"/>
                    <a:pt x="663061" y="28763"/>
                    <a:pt x="663061" y="64243"/>
                  </a:cubicBezTo>
                  <a:lnTo>
                    <a:pt x="663061" y="364850"/>
                  </a:lnTo>
                  <a:cubicBezTo>
                    <a:pt x="663061" y="400330"/>
                    <a:pt x="634298" y="429093"/>
                    <a:pt x="598817" y="429093"/>
                  </a:cubicBezTo>
                  <a:lnTo>
                    <a:pt x="64243" y="429093"/>
                  </a:lnTo>
                  <a:cubicBezTo>
                    <a:pt x="28763" y="429093"/>
                    <a:pt x="0" y="400330"/>
                    <a:pt x="0" y="364850"/>
                  </a:cubicBezTo>
                  <a:lnTo>
                    <a:pt x="0" y="64243"/>
                  </a:lnTo>
                  <a:cubicBezTo>
                    <a:pt x="0" y="28763"/>
                    <a:pt x="28763" y="0"/>
                    <a:pt x="64243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663061" cy="467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-235319">
            <a:off x="13382218" y="4247295"/>
            <a:ext cx="2771720" cy="1793690"/>
            <a:chOff x="0" y="0"/>
            <a:chExt cx="663061" cy="42909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663061" cy="429093"/>
            </a:xfrm>
            <a:custGeom>
              <a:avLst/>
              <a:gdLst/>
              <a:ahLst/>
              <a:cxnLst/>
              <a:rect r="r" b="b" t="t" l="l"/>
              <a:pathLst>
                <a:path h="429093" w="663061">
                  <a:moveTo>
                    <a:pt x="64243" y="0"/>
                  </a:moveTo>
                  <a:lnTo>
                    <a:pt x="598817" y="0"/>
                  </a:lnTo>
                  <a:cubicBezTo>
                    <a:pt x="634298" y="0"/>
                    <a:pt x="663061" y="28763"/>
                    <a:pt x="663061" y="64243"/>
                  </a:cubicBezTo>
                  <a:lnTo>
                    <a:pt x="663061" y="364850"/>
                  </a:lnTo>
                  <a:cubicBezTo>
                    <a:pt x="663061" y="400330"/>
                    <a:pt x="634298" y="429093"/>
                    <a:pt x="598817" y="429093"/>
                  </a:cubicBezTo>
                  <a:lnTo>
                    <a:pt x="64243" y="429093"/>
                  </a:lnTo>
                  <a:cubicBezTo>
                    <a:pt x="28763" y="429093"/>
                    <a:pt x="0" y="400330"/>
                    <a:pt x="0" y="364850"/>
                  </a:cubicBezTo>
                  <a:lnTo>
                    <a:pt x="0" y="64243"/>
                  </a:lnTo>
                  <a:cubicBezTo>
                    <a:pt x="0" y="28763"/>
                    <a:pt x="28763" y="0"/>
                    <a:pt x="64243" y="0"/>
                  </a:cubicBezTo>
                  <a:close/>
                </a:path>
              </a:pathLst>
            </a:custGeom>
            <a:solidFill>
              <a:srgbClr val="C27194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663061" cy="467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-235319">
            <a:off x="13534739" y="6471981"/>
            <a:ext cx="2771720" cy="1793690"/>
            <a:chOff x="0" y="0"/>
            <a:chExt cx="663061" cy="429093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63061" cy="429093"/>
            </a:xfrm>
            <a:custGeom>
              <a:avLst/>
              <a:gdLst/>
              <a:ahLst/>
              <a:cxnLst/>
              <a:rect r="r" b="b" t="t" l="l"/>
              <a:pathLst>
                <a:path h="429093" w="663061">
                  <a:moveTo>
                    <a:pt x="64243" y="0"/>
                  </a:moveTo>
                  <a:lnTo>
                    <a:pt x="598817" y="0"/>
                  </a:lnTo>
                  <a:cubicBezTo>
                    <a:pt x="634298" y="0"/>
                    <a:pt x="663061" y="28763"/>
                    <a:pt x="663061" y="64243"/>
                  </a:cubicBezTo>
                  <a:lnTo>
                    <a:pt x="663061" y="364850"/>
                  </a:lnTo>
                  <a:cubicBezTo>
                    <a:pt x="663061" y="400330"/>
                    <a:pt x="634298" y="429093"/>
                    <a:pt x="598817" y="429093"/>
                  </a:cubicBezTo>
                  <a:lnTo>
                    <a:pt x="64243" y="429093"/>
                  </a:lnTo>
                  <a:cubicBezTo>
                    <a:pt x="28763" y="429093"/>
                    <a:pt x="0" y="400330"/>
                    <a:pt x="0" y="364850"/>
                  </a:cubicBezTo>
                  <a:lnTo>
                    <a:pt x="0" y="64243"/>
                  </a:lnTo>
                  <a:cubicBezTo>
                    <a:pt x="0" y="28763"/>
                    <a:pt x="28763" y="0"/>
                    <a:pt x="64243" y="0"/>
                  </a:cubicBezTo>
                  <a:close/>
                </a:path>
              </a:pathLst>
            </a:custGeom>
            <a:solidFill>
              <a:srgbClr val="C5D7EB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663061" cy="467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-235319">
            <a:off x="13687550" y="8700876"/>
            <a:ext cx="2771720" cy="1793690"/>
            <a:chOff x="0" y="0"/>
            <a:chExt cx="663061" cy="42909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663061" cy="429093"/>
            </a:xfrm>
            <a:custGeom>
              <a:avLst/>
              <a:gdLst/>
              <a:ahLst/>
              <a:cxnLst/>
              <a:rect r="r" b="b" t="t" l="l"/>
              <a:pathLst>
                <a:path h="429093" w="663061">
                  <a:moveTo>
                    <a:pt x="64243" y="0"/>
                  </a:moveTo>
                  <a:lnTo>
                    <a:pt x="598817" y="0"/>
                  </a:lnTo>
                  <a:cubicBezTo>
                    <a:pt x="634298" y="0"/>
                    <a:pt x="663061" y="28763"/>
                    <a:pt x="663061" y="64243"/>
                  </a:cubicBezTo>
                  <a:lnTo>
                    <a:pt x="663061" y="364850"/>
                  </a:lnTo>
                  <a:cubicBezTo>
                    <a:pt x="663061" y="400330"/>
                    <a:pt x="634298" y="429093"/>
                    <a:pt x="598817" y="429093"/>
                  </a:cubicBezTo>
                  <a:lnTo>
                    <a:pt x="64243" y="429093"/>
                  </a:lnTo>
                  <a:cubicBezTo>
                    <a:pt x="28763" y="429093"/>
                    <a:pt x="0" y="400330"/>
                    <a:pt x="0" y="364850"/>
                  </a:cubicBezTo>
                  <a:lnTo>
                    <a:pt x="0" y="64243"/>
                  </a:lnTo>
                  <a:cubicBezTo>
                    <a:pt x="0" y="28763"/>
                    <a:pt x="28763" y="0"/>
                    <a:pt x="64243" y="0"/>
                  </a:cubicBezTo>
                  <a:close/>
                </a:path>
              </a:pathLst>
            </a:custGeom>
            <a:solidFill>
              <a:srgbClr val="43B262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663061" cy="467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-235319">
            <a:off x="2317459" y="1191322"/>
            <a:ext cx="13295324" cy="11926082"/>
            <a:chOff x="0" y="0"/>
            <a:chExt cx="3180554" cy="2852999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3180554" cy="2852999"/>
            </a:xfrm>
            <a:custGeom>
              <a:avLst/>
              <a:gdLst/>
              <a:ahLst/>
              <a:cxnLst/>
              <a:rect r="r" b="b" t="t" l="l"/>
              <a:pathLst>
                <a:path h="2852999" w="3180554">
                  <a:moveTo>
                    <a:pt x="23292" y="0"/>
                  </a:moveTo>
                  <a:lnTo>
                    <a:pt x="3157262" y="0"/>
                  </a:lnTo>
                  <a:cubicBezTo>
                    <a:pt x="3170126" y="0"/>
                    <a:pt x="3180554" y="10428"/>
                    <a:pt x="3180554" y="23292"/>
                  </a:cubicBezTo>
                  <a:lnTo>
                    <a:pt x="3180554" y="2829707"/>
                  </a:lnTo>
                  <a:cubicBezTo>
                    <a:pt x="3180554" y="2842571"/>
                    <a:pt x="3170126" y="2852999"/>
                    <a:pt x="3157262" y="2852999"/>
                  </a:cubicBezTo>
                  <a:lnTo>
                    <a:pt x="23292" y="2852999"/>
                  </a:lnTo>
                  <a:cubicBezTo>
                    <a:pt x="10428" y="2852999"/>
                    <a:pt x="0" y="2842571"/>
                    <a:pt x="0" y="2829707"/>
                  </a:cubicBezTo>
                  <a:lnTo>
                    <a:pt x="0" y="23292"/>
                  </a:lnTo>
                  <a:cubicBezTo>
                    <a:pt x="0" y="10428"/>
                    <a:pt x="10428" y="0"/>
                    <a:pt x="23292" y="0"/>
                  </a:cubicBezTo>
                  <a:close/>
                </a:path>
              </a:pathLst>
            </a:custGeom>
            <a:solidFill>
              <a:srgbClr val="FAC3CE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3180554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24" id="24"/>
          <p:cNvSpPr/>
          <p:nvPr/>
        </p:nvSpPr>
        <p:spPr>
          <a:xfrm>
            <a:off x="3354528" y="2388459"/>
            <a:ext cx="718913" cy="10486096"/>
          </a:xfrm>
          <a:prstGeom prst="line">
            <a:avLst/>
          </a:prstGeom>
          <a:ln cap="flat" w="19050">
            <a:solidFill>
              <a:srgbClr val="545454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5" id="25"/>
          <p:cNvGrpSpPr/>
          <p:nvPr/>
        </p:nvGrpSpPr>
        <p:grpSpPr>
          <a:xfrm rot="-235319">
            <a:off x="2347159" y="2477024"/>
            <a:ext cx="719821" cy="7198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27" id="2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-235319">
            <a:off x="2460341" y="4127900"/>
            <a:ext cx="719821" cy="7198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30" id="3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-235319">
            <a:off x="2573522" y="5778776"/>
            <a:ext cx="719821" cy="719821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33" id="3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-235319">
            <a:off x="2686704" y="7429651"/>
            <a:ext cx="719821" cy="719821"/>
            <a:chOff x="0" y="0"/>
            <a:chExt cx="812800" cy="812800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36" id="3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7" id="37"/>
          <p:cNvGrpSpPr/>
          <p:nvPr/>
        </p:nvGrpSpPr>
        <p:grpSpPr>
          <a:xfrm rot="-235319">
            <a:off x="2799886" y="9080527"/>
            <a:ext cx="719821" cy="719821"/>
            <a:chOff x="0" y="0"/>
            <a:chExt cx="812800" cy="81280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39" id="3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0" id="40"/>
          <p:cNvGrpSpPr/>
          <p:nvPr/>
        </p:nvGrpSpPr>
        <p:grpSpPr>
          <a:xfrm rot="-235319">
            <a:off x="1653660" y="2587767"/>
            <a:ext cx="1224631" cy="558816"/>
            <a:chOff x="0" y="0"/>
            <a:chExt cx="292960" cy="133682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292960" cy="133682"/>
            </a:xfrm>
            <a:custGeom>
              <a:avLst/>
              <a:gdLst/>
              <a:ahLst/>
              <a:cxnLst/>
              <a:rect r="r" b="b" t="t" l="l"/>
              <a:pathLst>
                <a:path h="133682" w="292960">
                  <a:moveTo>
                    <a:pt x="66841" y="0"/>
                  </a:moveTo>
                  <a:lnTo>
                    <a:pt x="226119" y="0"/>
                  </a:lnTo>
                  <a:cubicBezTo>
                    <a:pt x="243847" y="0"/>
                    <a:pt x="260848" y="7042"/>
                    <a:pt x="273383" y="19577"/>
                  </a:cubicBezTo>
                  <a:cubicBezTo>
                    <a:pt x="285918" y="32112"/>
                    <a:pt x="292960" y="49114"/>
                    <a:pt x="292960" y="66841"/>
                  </a:cubicBezTo>
                  <a:lnTo>
                    <a:pt x="292960" y="66841"/>
                  </a:lnTo>
                  <a:cubicBezTo>
                    <a:pt x="292960" y="84568"/>
                    <a:pt x="285918" y="101570"/>
                    <a:pt x="273383" y="114105"/>
                  </a:cubicBezTo>
                  <a:cubicBezTo>
                    <a:pt x="260848" y="126640"/>
                    <a:pt x="243847" y="133682"/>
                    <a:pt x="226119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42" id="42"/>
            <p:cNvSpPr txBox="true"/>
            <p:nvPr/>
          </p:nvSpPr>
          <p:spPr>
            <a:xfrm>
              <a:off x="0" y="-38100"/>
              <a:ext cx="292960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3" id="43"/>
          <p:cNvGrpSpPr/>
          <p:nvPr/>
        </p:nvGrpSpPr>
        <p:grpSpPr>
          <a:xfrm rot="-235319">
            <a:off x="1766842" y="4238643"/>
            <a:ext cx="1224631" cy="558816"/>
            <a:chOff x="0" y="0"/>
            <a:chExt cx="292960" cy="133682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292960" cy="133682"/>
            </a:xfrm>
            <a:custGeom>
              <a:avLst/>
              <a:gdLst/>
              <a:ahLst/>
              <a:cxnLst/>
              <a:rect r="r" b="b" t="t" l="l"/>
              <a:pathLst>
                <a:path h="133682" w="292960">
                  <a:moveTo>
                    <a:pt x="66841" y="0"/>
                  </a:moveTo>
                  <a:lnTo>
                    <a:pt x="226119" y="0"/>
                  </a:lnTo>
                  <a:cubicBezTo>
                    <a:pt x="243847" y="0"/>
                    <a:pt x="260848" y="7042"/>
                    <a:pt x="273383" y="19577"/>
                  </a:cubicBezTo>
                  <a:cubicBezTo>
                    <a:pt x="285918" y="32112"/>
                    <a:pt x="292960" y="49114"/>
                    <a:pt x="292960" y="66841"/>
                  </a:cubicBezTo>
                  <a:lnTo>
                    <a:pt x="292960" y="66841"/>
                  </a:lnTo>
                  <a:cubicBezTo>
                    <a:pt x="292960" y="84568"/>
                    <a:pt x="285918" y="101570"/>
                    <a:pt x="273383" y="114105"/>
                  </a:cubicBezTo>
                  <a:cubicBezTo>
                    <a:pt x="260848" y="126640"/>
                    <a:pt x="243847" y="133682"/>
                    <a:pt x="226119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45" id="45"/>
            <p:cNvSpPr txBox="true"/>
            <p:nvPr/>
          </p:nvSpPr>
          <p:spPr>
            <a:xfrm>
              <a:off x="0" y="-38100"/>
              <a:ext cx="292960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6" id="46"/>
          <p:cNvGrpSpPr/>
          <p:nvPr/>
        </p:nvGrpSpPr>
        <p:grpSpPr>
          <a:xfrm rot="-235319">
            <a:off x="1880024" y="5889518"/>
            <a:ext cx="1224631" cy="558816"/>
            <a:chOff x="0" y="0"/>
            <a:chExt cx="292960" cy="133682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292960" cy="133682"/>
            </a:xfrm>
            <a:custGeom>
              <a:avLst/>
              <a:gdLst/>
              <a:ahLst/>
              <a:cxnLst/>
              <a:rect r="r" b="b" t="t" l="l"/>
              <a:pathLst>
                <a:path h="133682" w="292960">
                  <a:moveTo>
                    <a:pt x="66841" y="0"/>
                  </a:moveTo>
                  <a:lnTo>
                    <a:pt x="226119" y="0"/>
                  </a:lnTo>
                  <a:cubicBezTo>
                    <a:pt x="243847" y="0"/>
                    <a:pt x="260848" y="7042"/>
                    <a:pt x="273383" y="19577"/>
                  </a:cubicBezTo>
                  <a:cubicBezTo>
                    <a:pt x="285918" y="32112"/>
                    <a:pt x="292960" y="49114"/>
                    <a:pt x="292960" y="66841"/>
                  </a:cubicBezTo>
                  <a:lnTo>
                    <a:pt x="292960" y="66841"/>
                  </a:lnTo>
                  <a:cubicBezTo>
                    <a:pt x="292960" y="84568"/>
                    <a:pt x="285918" y="101570"/>
                    <a:pt x="273383" y="114105"/>
                  </a:cubicBezTo>
                  <a:cubicBezTo>
                    <a:pt x="260848" y="126640"/>
                    <a:pt x="243847" y="133682"/>
                    <a:pt x="226119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48" id="48"/>
            <p:cNvSpPr txBox="true"/>
            <p:nvPr/>
          </p:nvSpPr>
          <p:spPr>
            <a:xfrm>
              <a:off x="0" y="-38100"/>
              <a:ext cx="292960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9" id="49"/>
          <p:cNvGrpSpPr/>
          <p:nvPr/>
        </p:nvGrpSpPr>
        <p:grpSpPr>
          <a:xfrm rot="-235319">
            <a:off x="1993206" y="7540394"/>
            <a:ext cx="1224631" cy="558816"/>
            <a:chOff x="0" y="0"/>
            <a:chExt cx="292960" cy="133682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292960" cy="133682"/>
            </a:xfrm>
            <a:custGeom>
              <a:avLst/>
              <a:gdLst/>
              <a:ahLst/>
              <a:cxnLst/>
              <a:rect r="r" b="b" t="t" l="l"/>
              <a:pathLst>
                <a:path h="133682" w="292960">
                  <a:moveTo>
                    <a:pt x="66841" y="0"/>
                  </a:moveTo>
                  <a:lnTo>
                    <a:pt x="226119" y="0"/>
                  </a:lnTo>
                  <a:cubicBezTo>
                    <a:pt x="243847" y="0"/>
                    <a:pt x="260848" y="7042"/>
                    <a:pt x="273383" y="19577"/>
                  </a:cubicBezTo>
                  <a:cubicBezTo>
                    <a:pt x="285918" y="32112"/>
                    <a:pt x="292960" y="49114"/>
                    <a:pt x="292960" y="66841"/>
                  </a:cubicBezTo>
                  <a:lnTo>
                    <a:pt x="292960" y="66841"/>
                  </a:lnTo>
                  <a:cubicBezTo>
                    <a:pt x="292960" y="84568"/>
                    <a:pt x="285918" y="101570"/>
                    <a:pt x="273383" y="114105"/>
                  </a:cubicBezTo>
                  <a:cubicBezTo>
                    <a:pt x="260848" y="126640"/>
                    <a:pt x="243847" y="133682"/>
                    <a:pt x="226119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51" id="51"/>
            <p:cNvSpPr txBox="true"/>
            <p:nvPr/>
          </p:nvSpPr>
          <p:spPr>
            <a:xfrm>
              <a:off x="0" y="-38100"/>
              <a:ext cx="292960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2" id="52"/>
          <p:cNvGrpSpPr/>
          <p:nvPr/>
        </p:nvGrpSpPr>
        <p:grpSpPr>
          <a:xfrm rot="-235319">
            <a:off x="2106388" y="9191270"/>
            <a:ext cx="1224631" cy="558816"/>
            <a:chOff x="0" y="0"/>
            <a:chExt cx="292960" cy="133682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292960" cy="133682"/>
            </a:xfrm>
            <a:custGeom>
              <a:avLst/>
              <a:gdLst/>
              <a:ahLst/>
              <a:cxnLst/>
              <a:rect r="r" b="b" t="t" l="l"/>
              <a:pathLst>
                <a:path h="133682" w="292960">
                  <a:moveTo>
                    <a:pt x="66841" y="0"/>
                  </a:moveTo>
                  <a:lnTo>
                    <a:pt x="226119" y="0"/>
                  </a:lnTo>
                  <a:cubicBezTo>
                    <a:pt x="243847" y="0"/>
                    <a:pt x="260848" y="7042"/>
                    <a:pt x="273383" y="19577"/>
                  </a:cubicBezTo>
                  <a:cubicBezTo>
                    <a:pt x="285918" y="32112"/>
                    <a:pt x="292960" y="49114"/>
                    <a:pt x="292960" y="66841"/>
                  </a:cubicBezTo>
                  <a:lnTo>
                    <a:pt x="292960" y="66841"/>
                  </a:lnTo>
                  <a:cubicBezTo>
                    <a:pt x="292960" y="84568"/>
                    <a:pt x="285918" y="101570"/>
                    <a:pt x="273383" y="114105"/>
                  </a:cubicBezTo>
                  <a:cubicBezTo>
                    <a:pt x="260848" y="126640"/>
                    <a:pt x="243847" y="133682"/>
                    <a:pt x="226119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54" id="54"/>
            <p:cNvSpPr txBox="true"/>
            <p:nvPr/>
          </p:nvSpPr>
          <p:spPr>
            <a:xfrm>
              <a:off x="0" y="-38100"/>
              <a:ext cx="292960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5" id="55"/>
          <p:cNvGrpSpPr/>
          <p:nvPr/>
        </p:nvGrpSpPr>
        <p:grpSpPr>
          <a:xfrm rot="-235319">
            <a:off x="4086897" y="1979962"/>
            <a:ext cx="10694979" cy="7097084"/>
            <a:chOff x="0" y="0"/>
            <a:chExt cx="2558491" cy="1697789"/>
          </a:xfrm>
        </p:grpSpPr>
        <p:sp>
          <p:nvSpPr>
            <p:cNvPr name="Freeform 56" id="56"/>
            <p:cNvSpPr/>
            <p:nvPr/>
          </p:nvSpPr>
          <p:spPr>
            <a:xfrm flipH="false" flipV="false" rot="0">
              <a:off x="0" y="0"/>
              <a:ext cx="2558491" cy="1697789"/>
            </a:xfrm>
            <a:custGeom>
              <a:avLst/>
              <a:gdLst/>
              <a:ahLst/>
              <a:cxnLst/>
              <a:rect r="r" b="b" t="t" l="l"/>
              <a:pathLst>
                <a:path h="1697789" w="2558491">
                  <a:moveTo>
                    <a:pt x="36918" y="0"/>
                  </a:moveTo>
                  <a:lnTo>
                    <a:pt x="2521572" y="0"/>
                  </a:lnTo>
                  <a:cubicBezTo>
                    <a:pt x="2531364" y="0"/>
                    <a:pt x="2540754" y="3890"/>
                    <a:pt x="2547677" y="10813"/>
                  </a:cubicBezTo>
                  <a:cubicBezTo>
                    <a:pt x="2554601" y="17737"/>
                    <a:pt x="2558491" y="27127"/>
                    <a:pt x="2558491" y="36918"/>
                  </a:cubicBezTo>
                  <a:lnTo>
                    <a:pt x="2558491" y="1660871"/>
                  </a:lnTo>
                  <a:cubicBezTo>
                    <a:pt x="2558491" y="1681261"/>
                    <a:pt x="2541962" y="1697789"/>
                    <a:pt x="2521572" y="1697789"/>
                  </a:cubicBezTo>
                  <a:lnTo>
                    <a:pt x="36918" y="1697789"/>
                  </a:lnTo>
                  <a:cubicBezTo>
                    <a:pt x="27127" y="1697789"/>
                    <a:pt x="17737" y="1693900"/>
                    <a:pt x="10813" y="1686976"/>
                  </a:cubicBezTo>
                  <a:cubicBezTo>
                    <a:pt x="3890" y="1680053"/>
                    <a:pt x="0" y="1670663"/>
                    <a:pt x="0" y="1660871"/>
                  </a:cubicBezTo>
                  <a:lnTo>
                    <a:pt x="0" y="36918"/>
                  </a:lnTo>
                  <a:cubicBezTo>
                    <a:pt x="0" y="16529"/>
                    <a:pt x="16529" y="0"/>
                    <a:pt x="36918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57" id="57"/>
            <p:cNvSpPr txBox="true"/>
            <p:nvPr/>
          </p:nvSpPr>
          <p:spPr>
            <a:xfrm>
              <a:off x="0" y="-38100"/>
              <a:ext cx="2558491" cy="173588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8" id="58"/>
          <p:cNvSpPr txBox="true"/>
          <p:nvPr/>
        </p:nvSpPr>
        <p:spPr>
          <a:xfrm rot="-235319">
            <a:off x="4678569" y="2976275"/>
            <a:ext cx="9745994" cy="48693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59"/>
              </a:lnSpc>
            </a:pPr>
            <a:r>
              <a:rPr lang="en-US" sz="5542" b="true">
                <a:solidFill>
                  <a:srgbClr val="395069"/>
                </a:solidFill>
                <a:latin typeface="DM Sans Bold"/>
                <a:ea typeface="DM Sans Bold"/>
                <a:cs typeface="DM Sans Bold"/>
                <a:sym typeface="DM Sans Bold"/>
              </a:rPr>
              <a:t>Adaptive teaching is not about doing more —</a:t>
            </a:r>
          </a:p>
          <a:p>
            <a:pPr algn="ctr">
              <a:lnSpc>
                <a:spcPts val="7759"/>
              </a:lnSpc>
            </a:pPr>
            <a:r>
              <a:rPr lang="en-US" sz="5542" b="true">
                <a:solidFill>
                  <a:srgbClr val="395069"/>
                </a:solidFill>
                <a:latin typeface="DM Sans Bold"/>
                <a:ea typeface="DM Sans Bold"/>
                <a:cs typeface="DM Sans Bold"/>
                <a:sym typeface="DM Sans Bold"/>
              </a:rPr>
              <a:t> it is about teaching smarter, in response to pupils.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592B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926582">
            <a:off x="14036844" y="-891976"/>
            <a:ext cx="4047901" cy="2075469"/>
          </a:xfrm>
          <a:custGeom>
            <a:avLst/>
            <a:gdLst/>
            <a:ahLst/>
            <a:cxnLst/>
            <a:rect r="r" b="b" t="t" l="l"/>
            <a:pathLst>
              <a:path h="2075469" w="4047901">
                <a:moveTo>
                  <a:pt x="0" y="0"/>
                </a:moveTo>
                <a:lnTo>
                  <a:pt x="4047901" y="0"/>
                </a:lnTo>
                <a:lnTo>
                  <a:pt x="4047901" y="2075469"/>
                </a:lnTo>
                <a:lnTo>
                  <a:pt x="0" y="20754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1348052">
            <a:off x="15303510" y="1081580"/>
            <a:ext cx="6480914" cy="7971978"/>
          </a:xfrm>
          <a:custGeom>
            <a:avLst/>
            <a:gdLst/>
            <a:ahLst/>
            <a:cxnLst/>
            <a:rect r="r" b="b" t="t" l="l"/>
            <a:pathLst>
              <a:path h="7971978" w="6480914">
                <a:moveTo>
                  <a:pt x="0" y="0"/>
                </a:moveTo>
                <a:lnTo>
                  <a:pt x="6480914" y="0"/>
                </a:lnTo>
                <a:lnTo>
                  <a:pt x="6480914" y="7971977"/>
                </a:lnTo>
                <a:lnTo>
                  <a:pt x="0" y="79719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4225" r="0" b="0"/>
            </a:stretch>
          </a:blipFill>
          <a:ln w="28575" cap="sq">
            <a:solidFill>
              <a:srgbClr val="545454"/>
            </a:solidFill>
            <a:prstDash val="solid"/>
            <a:miter/>
          </a:ln>
        </p:spPr>
      </p:sp>
      <p:sp>
        <p:nvSpPr>
          <p:cNvPr name="Freeform 4" id="4"/>
          <p:cNvSpPr/>
          <p:nvPr/>
        </p:nvSpPr>
        <p:spPr>
          <a:xfrm flipH="false" flipV="false" rot="-1915390">
            <a:off x="11624874" y="3093560"/>
            <a:ext cx="6480914" cy="8308864"/>
          </a:xfrm>
          <a:custGeom>
            <a:avLst/>
            <a:gdLst/>
            <a:ahLst/>
            <a:cxnLst/>
            <a:rect r="r" b="b" t="t" l="l"/>
            <a:pathLst>
              <a:path h="8308864" w="6480914">
                <a:moveTo>
                  <a:pt x="0" y="0"/>
                </a:moveTo>
                <a:lnTo>
                  <a:pt x="6480914" y="0"/>
                </a:lnTo>
                <a:lnTo>
                  <a:pt x="6480914" y="8308864"/>
                </a:lnTo>
                <a:lnTo>
                  <a:pt x="0" y="83088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w="28575" cap="sq">
            <a:solidFill>
              <a:srgbClr val="545454"/>
            </a:solidFill>
            <a:prstDash val="solid"/>
            <a:miter/>
          </a:ln>
        </p:spPr>
      </p:sp>
      <p:sp>
        <p:nvSpPr>
          <p:cNvPr name="Freeform 5" id="5"/>
          <p:cNvSpPr/>
          <p:nvPr/>
        </p:nvSpPr>
        <p:spPr>
          <a:xfrm flipH="false" flipV="false" rot="78844">
            <a:off x="7948656" y="383604"/>
            <a:ext cx="3939048" cy="981181"/>
          </a:xfrm>
          <a:custGeom>
            <a:avLst/>
            <a:gdLst/>
            <a:ahLst/>
            <a:cxnLst/>
            <a:rect r="r" b="b" t="t" l="l"/>
            <a:pathLst>
              <a:path h="981181" w="3939048">
                <a:moveTo>
                  <a:pt x="0" y="0"/>
                </a:moveTo>
                <a:lnTo>
                  <a:pt x="3939048" y="0"/>
                </a:lnTo>
                <a:lnTo>
                  <a:pt x="3939048" y="981181"/>
                </a:lnTo>
                <a:lnTo>
                  <a:pt x="0" y="98118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49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36667">
            <a:off x="-2891630" y="-2013121"/>
            <a:ext cx="9846432" cy="8646958"/>
          </a:xfrm>
          <a:custGeom>
            <a:avLst/>
            <a:gdLst/>
            <a:ahLst/>
            <a:cxnLst/>
            <a:rect r="r" b="b" t="t" l="l"/>
            <a:pathLst>
              <a:path h="8646958" w="9846432">
                <a:moveTo>
                  <a:pt x="0" y="0"/>
                </a:moveTo>
                <a:lnTo>
                  <a:pt x="9846432" y="0"/>
                </a:lnTo>
                <a:lnTo>
                  <a:pt x="9846432" y="8646957"/>
                </a:lnTo>
                <a:lnTo>
                  <a:pt x="0" y="864695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2309825">
            <a:off x="1039202" y="7995568"/>
            <a:ext cx="827639" cy="1850727"/>
          </a:xfrm>
          <a:custGeom>
            <a:avLst/>
            <a:gdLst/>
            <a:ahLst/>
            <a:cxnLst/>
            <a:rect r="r" b="b" t="t" l="l"/>
            <a:pathLst>
              <a:path h="1850727" w="827639">
                <a:moveTo>
                  <a:pt x="0" y="0"/>
                </a:moveTo>
                <a:lnTo>
                  <a:pt x="827639" y="0"/>
                </a:lnTo>
                <a:lnTo>
                  <a:pt x="827639" y="1850727"/>
                </a:lnTo>
                <a:lnTo>
                  <a:pt x="0" y="185072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49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8" id="8"/>
          <p:cNvSpPr/>
          <p:nvPr/>
        </p:nvSpPr>
        <p:spPr>
          <a:xfrm flipH="false" flipV="false" rot="-2210409">
            <a:off x="2123765" y="6757005"/>
            <a:ext cx="1077721" cy="2679719"/>
          </a:xfrm>
          <a:custGeom>
            <a:avLst/>
            <a:gdLst/>
            <a:ahLst/>
            <a:cxnLst/>
            <a:rect r="r" b="b" t="t" l="l"/>
            <a:pathLst>
              <a:path h="2679719" w="1077721">
                <a:moveTo>
                  <a:pt x="0" y="0"/>
                </a:moveTo>
                <a:lnTo>
                  <a:pt x="1077721" y="0"/>
                </a:lnTo>
                <a:lnTo>
                  <a:pt x="1077721" y="2679719"/>
                </a:lnTo>
                <a:lnTo>
                  <a:pt x="0" y="26797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49000"/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9" id="9"/>
          <p:cNvGrpSpPr/>
          <p:nvPr/>
        </p:nvGrpSpPr>
        <p:grpSpPr>
          <a:xfrm rot="-7226">
            <a:off x="13768979" y="4381098"/>
            <a:ext cx="2771720" cy="1793690"/>
            <a:chOff x="0" y="0"/>
            <a:chExt cx="663061" cy="42909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63061" cy="429093"/>
            </a:xfrm>
            <a:custGeom>
              <a:avLst/>
              <a:gdLst/>
              <a:ahLst/>
              <a:cxnLst/>
              <a:rect r="r" b="b" t="t" l="l"/>
              <a:pathLst>
                <a:path h="429093" w="663061">
                  <a:moveTo>
                    <a:pt x="64243" y="0"/>
                  </a:moveTo>
                  <a:lnTo>
                    <a:pt x="598817" y="0"/>
                  </a:lnTo>
                  <a:cubicBezTo>
                    <a:pt x="634298" y="0"/>
                    <a:pt x="663061" y="28763"/>
                    <a:pt x="663061" y="64243"/>
                  </a:cubicBezTo>
                  <a:lnTo>
                    <a:pt x="663061" y="364850"/>
                  </a:lnTo>
                  <a:cubicBezTo>
                    <a:pt x="663061" y="400330"/>
                    <a:pt x="634298" y="429093"/>
                    <a:pt x="598817" y="429093"/>
                  </a:cubicBezTo>
                  <a:lnTo>
                    <a:pt x="64243" y="429093"/>
                  </a:lnTo>
                  <a:cubicBezTo>
                    <a:pt x="28763" y="429093"/>
                    <a:pt x="0" y="400330"/>
                    <a:pt x="0" y="364850"/>
                  </a:cubicBezTo>
                  <a:lnTo>
                    <a:pt x="0" y="64243"/>
                  </a:lnTo>
                  <a:cubicBezTo>
                    <a:pt x="0" y="28763"/>
                    <a:pt x="28763" y="0"/>
                    <a:pt x="64243" y="0"/>
                  </a:cubicBezTo>
                  <a:close/>
                </a:path>
              </a:pathLst>
            </a:custGeom>
            <a:solidFill>
              <a:srgbClr val="C27194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663061" cy="467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-7226">
            <a:off x="13773667" y="6611002"/>
            <a:ext cx="2771720" cy="1793690"/>
            <a:chOff x="0" y="0"/>
            <a:chExt cx="663061" cy="42909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663061" cy="429093"/>
            </a:xfrm>
            <a:custGeom>
              <a:avLst/>
              <a:gdLst/>
              <a:ahLst/>
              <a:cxnLst/>
              <a:rect r="r" b="b" t="t" l="l"/>
              <a:pathLst>
                <a:path h="429093" w="663061">
                  <a:moveTo>
                    <a:pt x="64243" y="0"/>
                  </a:moveTo>
                  <a:lnTo>
                    <a:pt x="598817" y="0"/>
                  </a:lnTo>
                  <a:cubicBezTo>
                    <a:pt x="634298" y="0"/>
                    <a:pt x="663061" y="28763"/>
                    <a:pt x="663061" y="64243"/>
                  </a:cubicBezTo>
                  <a:lnTo>
                    <a:pt x="663061" y="364850"/>
                  </a:lnTo>
                  <a:cubicBezTo>
                    <a:pt x="663061" y="400330"/>
                    <a:pt x="634298" y="429093"/>
                    <a:pt x="598817" y="429093"/>
                  </a:cubicBezTo>
                  <a:lnTo>
                    <a:pt x="64243" y="429093"/>
                  </a:lnTo>
                  <a:cubicBezTo>
                    <a:pt x="28763" y="429093"/>
                    <a:pt x="0" y="400330"/>
                    <a:pt x="0" y="364850"/>
                  </a:cubicBezTo>
                  <a:lnTo>
                    <a:pt x="0" y="64243"/>
                  </a:lnTo>
                  <a:cubicBezTo>
                    <a:pt x="0" y="28763"/>
                    <a:pt x="28763" y="0"/>
                    <a:pt x="64243" y="0"/>
                  </a:cubicBezTo>
                  <a:close/>
                </a:path>
              </a:pathLst>
            </a:custGeom>
            <a:solidFill>
              <a:srgbClr val="C5D7EB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663061" cy="467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-7226">
            <a:off x="13778363" y="8845124"/>
            <a:ext cx="2771720" cy="1793690"/>
            <a:chOff x="0" y="0"/>
            <a:chExt cx="663061" cy="429093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63061" cy="429093"/>
            </a:xfrm>
            <a:custGeom>
              <a:avLst/>
              <a:gdLst/>
              <a:ahLst/>
              <a:cxnLst/>
              <a:rect r="r" b="b" t="t" l="l"/>
              <a:pathLst>
                <a:path h="429093" w="663061">
                  <a:moveTo>
                    <a:pt x="64243" y="0"/>
                  </a:moveTo>
                  <a:lnTo>
                    <a:pt x="598817" y="0"/>
                  </a:lnTo>
                  <a:cubicBezTo>
                    <a:pt x="634298" y="0"/>
                    <a:pt x="663061" y="28763"/>
                    <a:pt x="663061" y="64243"/>
                  </a:cubicBezTo>
                  <a:lnTo>
                    <a:pt x="663061" y="364850"/>
                  </a:lnTo>
                  <a:cubicBezTo>
                    <a:pt x="663061" y="400330"/>
                    <a:pt x="634298" y="429093"/>
                    <a:pt x="598817" y="429093"/>
                  </a:cubicBezTo>
                  <a:lnTo>
                    <a:pt x="64243" y="429093"/>
                  </a:lnTo>
                  <a:cubicBezTo>
                    <a:pt x="28763" y="429093"/>
                    <a:pt x="0" y="400330"/>
                    <a:pt x="0" y="364850"/>
                  </a:cubicBezTo>
                  <a:lnTo>
                    <a:pt x="0" y="64243"/>
                  </a:lnTo>
                  <a:cubicBezTo>
                    <a:pt x="0" y="28763"/>
                    <a:pt x="28763" y="0"/>
                    <a:pt x="64243" y="0"/>
                  </a:cubicBezTo>
                  <a:close/>
                </a:path>
              </a:pathLst>
            </a:custGeom>
            <a:solidFill>
              <a:srgbClr val="43B262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663061" cy="467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-7226">
            <a:off x="2583710" y="935962"/>
            <a:ext cx="13295324" cy="11926082"/>
            <a:chOff x="0" y="0"/>
            <a:chExt cx="3180554" cy="2852999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3180554" cy="2852999"/>
            </a:xfrm>
            <a:custGeom>
              <a:avLst/>
              <a:gdLst/>
              <a:ahLst/>
              <a:cxnLst/>
              <a:rect r="r" b="b" t="t" l="l"/>
              <a:pathLst>
                <a:path h="2852999" w="3180554">
                  <a:moveTo>
                    <a:pt x="23292" y="0"/>
                  </a:moveTo>
                  <a:lnTo>
                    <a:pt x="3157262" y="0"/>
                  </a:lnTo>
                  <a:cubicBezTo>
                    <a:pt x="3170126" y="0"/>
                    <a:pt x="3180554" y="10428"/>
                    <a:pt x="3180554" y="23292"/>
                  </a:cubicBezTo>
                  <a:lnTo>
                    <a:pt x="3180554" y="2829707"/>
                  </a:lnTo>
                  <a:cubicBezTo>
                    <a:pt x="3180554" y="2842571"/>
                    <a:pt x="3170126" y="2852999"/>
                    <a:pt x="3157262" y="2852999"/>
                  </a:cubicBezTo>
                  <a:lnTo>
                    <a:pt x="23292" y="2852999"/>
                  </a:lnTo>
                  <a:cubicBezTo>
                    <a:pt x="10428" y="2852999"/>
                    <a:pt x="0" y="2842571"/>
                    <a:pt x="0" y="2829707"/>
                  </a:cubicBezTo>
                  <a:lnTo>
                    <a:pt x="0" y="23292"/>
                  </a:lnTo>
                  <a:cubicBezTo>
                    <a:pt x="0" y="10428"/>
                    <a:pt x="10428" y="0"/>
                    <a:pt x="23292" y="0"/>
                  </a:cubicBezTo>
                  <a:close/>
                </a:path>
              </a:pathLst>
            </a:custGeom>
            <a:solidFill>
              <a:srgbClr val="FAC3CE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3180554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-7226">
            <a:off x="2602760" y="1101162"/>
            <a:ext cx="13295324" cy="11926082"/>
            <a:chOff x="0" y="0"/>
            <a:chExt cx="3180554" cy="2852999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3180554" cy="2852999"/>
            </a:xfrm>
            <a:custGeom>
              <a:avLst/>
              <a:gdLst/>
              <a:ahLst/>
              <a:cxnLst/>
              <a:rect r="r" b="b" t="t" l="l"/>
              <a:pathLst>
                <a:path h="2852999" w="3180554">
                  <a:moveTo>
                    <a:pt x="23292" y="0"/>
                  </a:moveTo>
                  <a:lnTo>
                    <a:pt x="3157262" y="0"/>
                  </a:lnTo>
                  <a:cubicBezTo>
                    <a:pt x="3170126" y="0"/>
                    <a:pt x="3180554" y="10428"/>
                    <a:pt x="3180554" y="23292"/>
                  </a:cubicBezTo>
                  <a:lnTo>
                    <a:pt x="3180554" y="2829707"/>
                  </a:lnTo>
                  <a:cubicBezTo>
                    <a:pt x="3180554" y="2842571"/>
                    <a:pt x="3170126" y="2852999"/>
                    <a:pt x="3157262" y="2852999"/>
                  </a:cubicBezTo>
                  <a:lnTo>
                    <a:pt x="23292" y="2852999"/>
                  </a:lnTo>
                  <a:cubicBezTo>
                    <a:pt x="10428" y="2852999"/>
                    <a:pt x="0" y="2842571"/>
                    <a:pt x="0" y="2829707"/>
                  </a:cubicBezTo>
                  <a:lnTo>
                    <a:pt x="0" y="23292"/>
                  </a:lnTo>
                  <a:cubicBezTo>
                    <a:pt x="0" y="10428"/>
                    <a:pt x="10428" y="0"/>
                    <a:pt x="2329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3180554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-7226">
            <a:off x="14503962" y="2150417"/>
            <a:ext cx="2032048" cy="1793690"/>
            <a:chOff x="0" y="0"/>
            <a:chExt cx="486114" cy="429093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486114" cy="429093"/>
            </a:xfrm>
            <a:custGeom>
              <a:avLst/>
              <a:gdLst/>
              <a:ahLst/>
              <a:cxnLst/>
              <a:rect r="r" b="b" t="t" l="l"/>
              <a:pathLst>
                <a:path h="429093" w="486114">
                  <a:moveTo>
                    <a:pt x="87628" y="0"/>
                  </a:moveTo>
                  <a:lnTo>
                    <a:pt x="398486" y="0"/>
                  </a:lnTo>
                  <a:cubicBezTo>
                    <a:pt x="421726" y="0"/>
                    <a:pt x="444015" y="9232"/>
                    <a:pt x="460448" y="25666"/>
                  </a:cubicBezTo>
                  <a:cubicBezTo>
                    <a:pt x="476882" y="42099"/>
                    <a:pt x="486114" y="64388"/>
                    <a:pt x="486114" y="87628"/>
                  </a:cubicBezTo>
                  <a:lnTo>
                    <a:pt x="486114" y="341465"/>
                  </a:lnTo>
                  <a:cubicBezTo>
                    <a:pt x="486114" y="364705"/>
                    <a:pt x="476882" y="386994"/>
                    <a:pt x="460448" y="403427"/>
                  </a:cubicBezTo>
                  <a:cubicBezTo>
                    <a:pt x="444015" y="419861"/>
                    <a:pt x="421726" y="429093"/>
                    <a:pt x="398486" y="429093"/>
                  </a:cubicBezTo>
                  <a:lnTo>
                    <a:pt x="87628" y="429093"/>
                  </a:lnTo>
                  <a:cubicBezTo>
                    <a:pt x="39232" y="429093"/>
                    <a:pt x="0" y="389860"/>
                    <a:pt x="0" y="341465"/>
                  </a:cubicBezTo>
                  <a:lnTo>
                    <a:pt x="0" y="87628"/>
                  </a:lnTo>
                  <a:cubicBezTo>
                    <a:pt x="0" y="39232"/>
                    <a:pt x="39232" y="0"/>
                    <a:pt x="87628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26" id="26"/>
            <p:cNvSpPr txBox="true"/>
            <p:nvPr/>
          </p:nvSpPr>
          <p:spPr>
            <a:xfrm>
              <a:off x="0" y="-38100"/>
              <a:ext cx="486114" cy="467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-7226">
            <a:off x="4629236" y="2142423"/>
            <a:ext cx="9637516" cy="1793690"/>
            <a:chOff x="0" y="0"/>
            <a:chExt cx="2305521" cy="429093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2305521" cy="429093"/>
            </a:xfrm>
            <a:custGeom>
              <a:avLst/>
              <a:gdLst/>
              <a:ahLst/>
              <a:cxnLst/>
              <a:rect r="r" b="b" t="t" l="l"/>
              <a:pathLst>
                <a:path h="429093" w="2305521">
                  <a:moveTo>
                    <a:pt x="18476" y="0"/>
                  </a:moveTo>
                  <a:lnTo>
                    <a:pt x="2287044" y="0"/>
                  </a:lnTo>
                  <a:cubicBezTo>
                    <a:pt x="2297249" y="0"/>
                    <a:pt x="2305521" y="8272"/>
                    <a:pt x="2305521" y="18476"/>
                  </a:cubicBezTo>
                  <a:lnTo>
                    <a:pt x="2305521" y="410617"/>
                  </a:lnTo>
                  <a:cubicBezTo>
                    <a:pt x="2305521" y="415517"/>
                    <a:pt x="2303574" y="420216"/>
                    <a:pt x="2300109" y="423681"/>
                  </a:cubicBezTo>
                  <a:cubicBezTo>
                    <a:pt x="2296644" y="427146"/>
                    <a:pt x="2291945" y="429093"/>
                    <a:pt x="2287044" y="429093"/>
                  </a:cubicBezTo>
                  <a:lnTo>
                    <a:pt x="18476" y="429093"/>
                  </a:lnTo>
                  <a:cubicBezTo>
                    <a:pt x="8272" y="429093"/>
                    <a:pt x="0" y="420821"/>
                    <a:pt x="0" y="410617"/>
                  </a:cubicBezTo>
                  <a:lnTo>
                    <a:pt x="0" y="18476"/>
                  </a:lnTo>
                  <a:cubicBezTo>
                    <a:pt x="0" y="8272"/>
                    <a:pt x="8272" y="0"/>
                    <a:pt x="18476" y="0"/>
                  </a:cubicBezTo>
                  <a:close/>
                </a:path>
              </a:pathLst>
            </a:custGeom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29" id="29"/>
            <p:cNvSpPr txBox="true"/>
            <p:nvPr/>
          </p:nvSpPr>
          <p:spPr>
            <a:xfrm>
              <a:off x="0" y="-38100"/>
              <a:ext cx="2305521" cy="467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0" id="30"/>
          <p:cNvGrpSpPr/>
          <p:nvPr/>
        </p:nvGrpSpPr>
        <p:grpSpPr>
          <a:xfrm rot="-7226">
            <a:off x="-10964461" y="935872"/>
            <a:ext cx="13381049" cy="11926082"/>
            <a:chOff x="0" y="0"/>
            <a:chExt cx="3201062" cy="2852999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3201062" cy="2852999"/>
            </a:xfrm>
            <a:custGeom>
              <a:avLst/>
              <a:gdLst/>
              <a:ahLst/>
              <a:cxnLst/>
              <a:rect r="r" b="b" t="t" l="l"/>
              <a:pathLst>
                <a:path h="2852999" w="3201062">
                  <a:moveTo>
                    <a:pt x="23143" y="0"/>
                  </a:moveTo>
                  <a:lnTo>
                    <a:pt x="3177919" y="0"/>
                  </a:lnTo>
                  <a:cubicBezTo>
                    <a:pt x="3184057" y="0"/>
                    <a:pt x="3189943" y="2438"/>
                    <a:pt x="3194283" y="6778"/>
                  </a:cubicBezTo>
                  <a:cubicBezTo>
                    <a:pt x="3198623" y="11119"/>
                    <a:pt x="3201062" y="17005"/>
                    <a:pt x="3201062" y="23143"/>
                  </a:cubicBezTo>
                  <a:lnTo>
                    <a:pt x="3201062" y="2829856"/>
                  </a:lnTo>
                  <a:cubicBezTo>
                    <a:pt x="3201062" y="2842638"/>
                    <a:pt x="3190700" y="2852999"/>
                    <a:pt x="3177919" y="2852999"/>
                  </a:cubicBezTo>
                  <a:lnTo>
                    <a:pt x="23143" y="2852999"/>
                  </a:lnTo>
                  <a:cubicBezTo>
                    <a:pt x="10361" y="2852999"/>
                    <a:pt x="0" y="2842638"/>
                    <a:pt x="0" y="2829856"/>
                  </a:cubicBezTo>
                  <a:lnTo>
                    <a:pt x="0" y="23143"/>
                  </a:lnTo>
                  <a:cubicBezTo>
                    <a:pt x="0" y="10361"/>
                    <a:pt x="10361" y="0"/>
                    <a:pt x="23143" y="0"/>
                  </a:cubicBezTo>
                  <a:close/>
                </a:path>
              </a:pathLst>
            </a:custGeom>
            <a:solidFill>
              <a:srgbClr val="FAC3CE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32" id="32"/>
            <p:cNvSpPr txBox="true"/>
            <p:nvPr/>
          </p:nvSpPr>
          <p:spPr>
            <a:xfrm>
              <a:off x="0" y="-38100"/>
              <a:ext cx="3201062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33" id="33"/>
          <p:cNvSpPr/>
          <p:nvPr/>
        </p:nvSpPr>
        <p:spPr>
          <a:xfrm flipH="true">
            <a:off x="3971202" y="1982793"/>
            <a:ext cx="0" cy="10299494"/>
          </a:xfrm>
          <a:prstGeom prst="line">
            <a:avLst/>
          </a:prstGeom>
          <a:ln cap="flat" w="19050">
            <a:solidFill>
              <a:srgbClr val="545454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4" id="34"/>
          <p:cNvGrpSpPr/>
          <p:nvPr/>
        </p:nvGrpSpPr>
        <p:grpSpPr>
          <a:xfrm rot="-7226">
            <a:off x="2913427" y="1816250"/>
            <a:ext cx="719821" cy="719821"/>
            <a:chOff x="0" y="0"/>
            <a:chExt cx="812800" cy="812800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36" id="3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7" id="37"/>
          <p:cNvGrpSpPr/>
          <p:nvPr/>
        </p:nvGrpSpPr>
        <p:grpSpPr>
          <a:xfrm rot="-7226">
            <a:off x="1344720" y="1816250"/>
            <a:ext cx="719821" cy="719821"/>
            <a:chOff x="0" y="0"/>
            <a:chExt cx="812800" cy="81280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39" id="3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0" id="40"/>
          <p:cNvGrpSpPr/>
          <p:nvPr/>
        </p:nvGrpSpPr>
        <p:grpSpPr>
          <a:xfrm rot="-7226">
            <a:off x="2916906" y="3470997"/>
            <a:ext cx="719821" cy="719821"/>
            <a:chOff x="0" y="0"/>
            <a:chExt cx="812800" cy="812800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2" id="4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3" id="43"/>
          <p:cNvGrpSpPr/>
          <p:nvPr/>
        </p:nvGrpSpPr>
        <p:grpSpPr>
          <a:xfrm rot="-7226">
            <a:off x="1348198" y="3470997"/>
            <a:ext cx="719821" cy="719821"/>
            <a:chOff x="0" y="0"/>
            <a:chExt cx="812800" cy="812800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5" id="4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6" id="46"/>
          <p:cNvGrpSpPr/>
          <p:nvPr/>
        </p:nvGrpSpPr>
        <p:grpSpPr>
          <a:xfrm rot="-7226">
            <a:off x="2920385" y="5125745"/>
            <a:ext cx="719821" cy="719821"/>
            <a:chOff x="0" y="0"/>
            <a:chExt cx="812800" cy="812800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8" id="4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9" id="49"/>
          <p:cNvGrpSpPr/>
          <p:nvPr/>
        </p:nvGrpSpPr>
        <p:grpSpPr>
          <a:xfrm rot="-7226">
            <a:off x="1351677" y="5125745"/>
            <a:ext cx="719821" cy="719821"/>
            <a:chOff x="0" y="0"/>
            <a:chExt cx="812800" cy="812800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1" id="5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2" id="52"/>
          <p:cNvGrpSpPr/>
          <p:nvPr/>
        </p:nvGrpSpPr>
        <p:grpSpPr>
          <a:xfrm rot="-7226">
            <a:off x="2923863" y="6780492"/>
            <a:ext cx="719821" cy="719821"/>
            <a:chOff x="0" y="0"/>
            <a:chExt cx="812800" cy="812800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4" id="5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5" id="55"/>
          <p:cNvGrpSpPr/>
          <p:nvPr/>
        </p:nvGrpSpPr>
        <p:grpSpPr>
          <a:xfrm rot="-7226">
            <a:off x="1355156" y="6780492"/>
            <a:ext cx="719821" cy="719821"/>
            <a:chOff x="0" y="0"/>
            <a:chExt cx="812800" cy="812800"/>
          </a:xfrm>
        </p:grpSpPr>
        <p:sp>
          <p:nvSpPr>
            <p:cNvPr name="Freeform 56" id="5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7" id="5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8" id="58"/>
          <p:cNvGrpSpPr/>
          <p:nvPr/>
        </p:nvGrpSpPr>
        <p:grpSpPr>
          <a:xfrm rot="-7226">
            <a:off x="2927342" y="8435240"/>
            <a:ext cx="719821" cy="719821"/>
            <a:chOff x="0" y="0"/>
            <a:chExt cx="812800" cy="812800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60" id="6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1" id="61"/>
          <p:cNvGrpSpPr/>
          <p:nvPr/>
        </p:nvGrpSpPr>
        <p:grpSpPr>
          <a:xfrm rot="-7226">
            <a:off x="2927342" y="10060764"/>
            <a:ext cx="719821" cy="719821"/>
            <a:chOff x="0" y="0"/>
            <a:chExt cx="812800" cy="812800"/>
          </a:xfrm>
        </p:grpSpPr>
        <p:sp>
          <p:nvSpPr>
            <p:cNvPr name="Freeform 62" id="6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63" id="6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4" id="64"/>
          <p:cNvGrpSpPr/>
          <p:nvPr/>
        </p:nvGrpSpPr>
        <p:grpSpPr>
          <a:xfrm rot="-7226">
            <a:off x="1358634" y="8435240"/>
            <a:ext cx="719821" cy="719821"/>
            <a:chOff x="0" y="0"/>
            <a:chExt cx="812800" cy="812800"/>
          </a:xfrm>
        </p:grpSpPr>
        <p:sp>
          <p:nvSpPr>
            <p:cNvPr name="Freeform 65" id="6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66" id="6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7" id="67"/>
          <p:cNvGrpSpPr/>
          <p:nvPr/>
        </p:nvGrpSpPr>
        <p:grpSpPr>
          <a:xfrm rot="-7226">
            <a:off x="1358634" y="10060764"/>
            <a:ext cx="719821" cy="719821"/>
            <a:chOff x="0" y="0"/>
            <a:chExt cx="812800" cy="812800"/>
          </a:xfrm>
        </p:grpSpPr>
        <p:sp>
          <p:nvSpPr>
            <p:cNvPr name="Freeform 68" id="6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69" id="6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70" id="70"/>
          <p:cNvGrpSpPr/>
          <p:nvPr/>
        </p:nvGrpSpPr>
        <p:grpSpPr>
          <a:xfrm rot="-7226">
            <a:off x="1564972" y="1897681"/>
            <a:ext cx="1871214" cy="558816"/>
            <a:chOff x="0" y="0"/>
            <a:chExt cx="447638" cy="133682"/>
          </a:xfrm>
        </p:grpSpPr>
        <p:sp>
          <p:nvSpPr>
            <p:cNvPr name="Freeform 71" id="71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2" id="72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3" id="73"/>
          <p:cNvGrpSpPr/>
          <p:nvPr/>
        </p:nvGrpSpPr>
        <p:grpSpPr>
          <a:xfrm rot="-7226">
            <a:off x="1570286" y="3552429"/>
            <a:ext cx="1871214" cy="558816"/>
            <a:chOff x="0" y="0"/>
            <a:chExt cx="447638" cy="133682"/>
          </a:xfrm>
        </p:grpSpPr>
        <p:sp>
          <p:nvSpPr>
            <p:cNvPr name="Freeform 74" id="74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5" id="75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6" id="76"/>
          <p:cNvGrpSpPr/>
          <p:nvPr/>
        </p:nvGrpSpPr>
        <p:grpSpPr>
          <a:xfrm rot="-7226">
            <a:off x="1575599" y="5207176"/>
            <a:ext cx="1871214" cy="558816"/>
            <a:chOff x="0" y="0"/>
            <a:chExt cx="447638" cy="133682"/>
          </a:xfrm>
        </p:grpSpPr>
        <p:sp>
          <p:nvSpPr>
            <p:cNvPr name="Freeform 77" id="77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8" id="78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9" id="79"/>
          <p:cNvGrpSpPr/>
          <p:nvPr/>
        </p:nvGrpSpPr>
        <p:grpSpPr>
          <a:xfrm rot="-7226">
            <a:off x="1580913" y="6861924"/>
            <a:ext cx="1871214" cy="558816"/>
            <a:chOff x="0" y="0"/>
            <a:chExt cx="447638" cy="133682"/>
          </a:xfrm>
        </p:grpSpPr>
        <p:sp>
          <p:nvSpPr>
            <p:cNvPr name="Freeform 80" id="80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81" id="81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2" id="82"/>
          <p:cNvGrpSpPr/>
          <p:nvPr/>
        </p:nvGrpSpPr>
        <p:grpSpPr>
          <a:xfrm rot="-7226">
            <a:off x="1586227" y="8516671"/>
            <a:ext cx="1871214" cy="558816"/>
            <a:chOff x="0" y="0"/>
            <a:chExt cx="447638" cy="133682"/>
          </a:xfrm>
        </p:grpSpPr>
        <p:sp>
          <p:nvSpPr>
            <p:cNvPr name="Freeform 83" id="83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84" id="84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5" id="85"/>
          <p:cNvGrpSpPr/>
          <p:nvPr/>
        </p:nvGrpSpPr>
        <p:grpSpPr>
          <a:xfrm rot="-7226">
            <a:off x="1586227" y="10142196"/>
            <a:ext cx="1871214" cy="558816"/>
            <a:chOff x="0" y="0"/>
            <a:chExt cx="447638" cy="133682"/>
          </a:xfrm>
        </p:grpSpPr>
        <p:sp>
          <p:nvSpPr>
            <p:cNvPr name="Freeform 86" id="86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87" id="87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88" id="88"/>
          <p:cNvSpPr txBox="true"/>
          <p:nvPr/>
        </p:nvSpPr>
        <p:spPr>
          <a:xfrm rot="0">
            <a:off x="5061157" y="2633810"/>
            <a:ext cx="9207470" cy="9206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600"/>
              </a:lnSpc>
            </a:pPr>
            <a:r>
              <a:rPr lang="en-US" sz="7416">
                <a:solidFill>
                  <a:srgbClr val="5A5A5A"/>
                </a:solidFill>
                <a:latin typeface="Lilita One"/>
                <a:ea typeface="Lilita One"/>
                <a:cs typeface="Lilita One"/>
                <a:sym typeface="Lilita One"/>
              </a:rPr>
              <a:t>ADAPTIVE TEACHING</a:t>
            </a:r>
          </a:p>
        </p:txBody>
      </p:sp>
      <p:grpSp>
        <p:nvGrpSpPr>
          <p:cNvPr name="Group 89" id="89"/>
          <p:cNvGrpSpPr/>
          <p:nvPr/>
        </p:nvGrpSpPr>
        <p:grpSpPr>
          <a:xfrm rot="0">
            <a:off x="4735431" y="4699133"/>
            <a:ext cx="864647" cy="851712"/>
            <a:chOff x="0" y="0"/>
            <a:chExt cx="235664" cy="232138"/>
          </a:xfrm>
        </p:grpSpPr>
        <p:sp>
          <p:nvSpPr>
            <p:cNvPr name="Freeform 90" id="90"/>
            <p:cNvSpPr/>
            <p:nvPr/>
          </p:nvSpPr>
          <p:spPr>
            <a:xfrm flipH="false" flipV="false" rot="0">
              <a:off x="0" y="0"/>
              <a:ext cx="235664" cy="232138"/>
            </a:xfrm>
            <a:custGeom>
              <a:avLst/>
              <a:gdLst/>
              <a:ahLst/>
              <a:cxnLst/>
              <a:rect r="r" b="b" t="t" l="l"/>
              <a:pathLst>
                <a:path h="232138" w="235664">
                  <a:moveTo>
                    <a:pt x="116069" y="0"/>
                  </a:moveTo>
                  <a:lnTo>
                    <a:pt x="119595" y="0"/>
                  </a:lnTo>
                  <a:cubicBezTo>
                    <a:pt x="150378" y="0"/>
                    <a:pt x="179901" y="12229"/>
                    <a:pt x="201668" y="33996"/>
                  </a:cubicBezTo>
                  <a:cubicBezTo>
                    <a:pt x="223435" y="55763"/>
                    <a:pt x="235664" y="85286"/>
                    <a:pt x="235664" y="116069"/>
                  </a:cubicBezTo>
                  <a:lnTo>
                    <a:pt x="235664" y="116069"/>
                  </a:lnTo>
                  <a:cubicBezTo>
                    <a:pt x="235664" y="146852"/>
                    <a:pt x="223435" y="176375"/>
                    <a:pt x="201668" y="198142"/>
                  </a:cubicBezTo>
                  <a:cubicBezTo>
                    <a:pt x="179901" y="219909"/>
                    <a:pt x="150378" y="232138"/>
                    <a:pt x="119595" y="232138"/>
                  </a:cubicBezTo>
                  <a:lnTo>
                    <a:pt x="116069" y="232138"/>
                  </a:lnTo>
                  <a:cubicBezTo>
                    <a:pt x="85286" y="232138"/>
                    <a:pt x="55763" y="219909"/>
                    <a:pt x="33996" y="198142"/>
                  </a:cubicBezTo>
                  <a:cubicBezTo>
                    <a:pt x="12229" y="176375"/>
                    <a:pt x="0" y="146852"/>
                    <a:pt x="0" y="116069"/>
                  </a:cubicBezTo>
                  <a:lnTo>
                    <a:pt x="0" y="116069"/>
                  </a:lnTo>
                  <a:cubicBezTo>
                    <a:pt x="0" y="85286"/>
                    <a:pt x="12229" y="55763"/>
                    <a:pt x="33996" y="33996"/>
                  </a:cubicBezTo>
                  <a:cubicBezTo>
                    <a:pt x="55763" y="12229"/>
                    <a:pt x="85286" y="0"/>
                    <a:pt x="116069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91" id="91"/>
            <p:cNvSpPr txBox="true"/>
            <p:nvPr/>
          </p:nvSpPr>
          <p:spPr>
            <a:xfrm>
              <a:off x="0" y="-38100"/>
              <a:ext cx="235664" cy="2702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2" id="92"/>
          <p:cNvGrpSpPr/>
          <p:nvPr/>
        </p:nvGrpSpPr>
        <p:grpSpPr>
          <a:xfrm rot="0">
            <a:off x="10192566" y="4699133"/>
            <a:ext cx="864647" cy="851712"/>
            <a:chOff x="0" y="0"/>
            <a:chExt cx="235664" cy="232138"/>
          </a:xfrm>
        </p:grpSpPr>
        <p:sp>
          <p:nvSpPr>
            <p:cNvPr name="Freeform 93" id="93"/>
            <p:cNvSpPr/>
            <p:nvPr/>
          </p:nvSpPr>
          <p:spPr>
            <a:xfrm flipH="false" flipV="false" rot="0">
              <a:off x="0" y="0"/>
              <a:ext cx="235664" cy="232138"/>
            </a:xfrm>
            <a:custGeom>
              <a:avLst/>
              <a:gdLst/>
              <a:ahLst/>
              <a:cxnLst/>
              <a:rect r="r" b="b" t="t" l="l"/>
              <a:pathLst>
                <a:path h="232138" w="235664">
                  <a:moveTo>
                    <a:pt x="116069" y="0"/>
                  </a:moveTo>
                  <a:lnTo>
                    <a:pt x="119595" y="0"/>
                  </a:lnTo>
                  <a:cubicBezTo>
                    <a:pt x="150378" y="0"/>
                    <a:pt x="179901" y="12229"/>
                    <a:pt x="201668" y="33996"/>
                  </a:cubicBezTo>
                  <a:cubicBezTo>
                    <a:pt x="223435" y="55763"/>
                    <a:pt x="235664" y="85286"/>
                    <a:pt x="235664" y="116069"/>
                  </a:cubicBezTo>
                  <a:lnTo>
                    <a:pt x="235664" y="116069"/>
                  </a:lnTo>
                  <a:cubicBezTo>
                    <a:pt x="235664" y="146852"/>
                    <a:pt x="223435" y="176375"/>
                    <a:pt x="201668" y="198142"/>
                  </a:cubicBezTo>
                  <a:cubicBezTo>
                    <a:pt x="179901" y="219909"/>
                    <a:pt x="150378" y="232138"/>
                    <a:pt x="119595" y="232138"/>
                  </a:cubicBezTo>
                  <a:lnTo>
                    <a:pt x="116069" y="232138"/>
                  </a:lnTo>
                  <a:cubicBezTo>
                    <a:pt x="85286" y="232138"/>
                    <a:pt x="55763" y="219909"/>
                    <a:pt x="33996" y="198142"/>
                  </a:cubicBezTo>
                  <a:cubicBezTo>
                    <a:pt x="12229" y="176375"/>
                    <a:pt x="0" y="146852"/>
                    <a:pt x="0" y="116069"/>
                  </a:cubicBezTo>
                  <a:lnTo>
                    <a:pt x="0" y="116069"/>
                  </a:lnTo>
                  <a:cubicBezTo>
                    <a:pt x="0" y="85286"/>
                    <a:pt x="12229" y="55763"/>
                    <a:pt x="33996" y="33996"/>
                  </a:cubicBezTo>
                  <a:cubicBezTo>
                    <a:pt x="55763" y="12229"/>
                    <a:pt x="85286" y="0"/>
                    <a:pt x="116069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94" id="94"/>
            <p:cNvSpPr txBox="true"/>
            <p:nvPr/>
          </p:nvSpPr>
          <p:spPr>
            <a:xfrm>
              <a:off x="0" y="-38100"/>
              <a:ext cx="235664" cy="2702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5" id="95"/>
          <p:cNvGrpSpPr/>
          <p:nvPr/>
        </p:nvGrpSpPr>
        <p:grpSpPr>
          <a:xfrm rot="0">
            <a:off x="4735431" y="6096176"/>
            <a:ext cx="864647" cy="851712"/>
            <a:chOff x="0" y="0"/>
            <a:chExt cx="235664" cy="232138"/>
          </a:xfrm>
        </p:grpSpPr>
        <p:sp>
          <p:nvSpPr>
            <p:cNvPr name="Freeform 96" id="96"/>
            <p:cNvSpPr/>
            <p:nvPr/>
          </p:nvSpPr>
          <p:spPr>
            <a:xfrm flipH="false" flipV="false" rot="0">
              <a:off x="0" y="0"/>
              <a:ext cx="235664" cy="232138"/>
            </a:xfrm>
            <a:custGeom>
              <a:avLst/>
              <a:gdLst/>
              <a:ahLst/>
              <a:cxnLst/>
              <a:rect r="r" b="b" t="t" l="l"/>
              <a:pathLst>
                <a:path h="232138" w="235664">
                  <a:moveTo>
                    <a:pt x="116069" y="0"/>
                  </a:moveTo>
                  <a:lnTo>
                    <a:pt x="119595" y="0"/>
                  </a:lnTo>
                  <a:cubicBezTo>
                    <a:pt x="150378" y="0"/>
                    <a:pt x="179901" y="12229"/>
                    <a:pt x="201668" y="33996"/>
                  </a:cubicBezTo>
                  <a:cubicBezTo>
                    <a:pt x="223435" y="55763"/>
                    <a:pt x="235664" y="85286"/>
                    <a:pt x="235664" y="116069"/>
                  </a:cubicBezTo>
                  <a:lnTo>
                    <a:pt x="235664" y="116069"/>
                  </a:lnTo>
                  <a:cubicBezTo>
                    <a:pt x="235664" y="146852"/>
                    <a:pt x="223435" y="176375"/>
                    <a:pt x="201668" y="198142"/>
                  </a:cubicBezTo>
                  <a:cubicBezTo>
                    <a:pt x="179901" y="219909"/>
                    <a:pt x="150378" y="232138"/>
                    <a:pt x="119595" y="232138"/>
                  </a:cubicBezTo>
                  <a:lnTo>
                    <a:pt x="116069" y="232138"/>
                  </a:lnTo>
                  <a:cubicBezTo>
                    <a:pt x="85286" y="232138"/>
                    <a:pt x="55763" y="219909"/>
                    <a:pt x="33996" y="198142"/>
                  </a:cubicBezTo>
                  <a:cubicBezTo>
                    <a:pt x="12229" y="176375"/>
                    <a:pt x="0" y="146852"/>
                    <a:pt x="0" y="116069"/>
                  </a:cubicBezTo>
                  <a:lnTo>
                    <a:pt x="0" y="116069"/>
                  </a:lnTo>
                  <a:cubicBezTo>
                    <a:pt x="0" y="85286"/>
                    <a:pt x="12229" y="55763"/>
                    <a:pt x="33996" y="33996"/>
                  </a:cubicBezTo>
                  <a:cubicBezTo>
                    <a:pt x="55763" y="12229"/>
                    <a:pt x="85286" y="0"/>
                    <a:pt x="116069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97" id="97"/>
            <p:cNvSpPr txBox="true"/>
            <p:nvPr/>
          </p:nvSpPr>
          <p:spPr>
            <a:xfrm>
              <a:off x="0" y="-38100"/>
              <a:ext cx="235664" cy="2702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8" id="98"/>
          <p:cNvGrpSpPr/>
          <p:nvPr/>
        </p:nvGrpSpPr>
        <p:grpSpPr>
          <a:xfrm rot="0">
            <a:off x="10192566" y="6096176"/>
            <a:ext cx="864647" cy="851712"/>
            <a:chOff x="0" y="0"/>
            <a:chExt cx="235664" cy="232138"/>
          </a:xfrm>
        </p:grpSpPr>
        <p:sp>
          <p:nvSpPr>
            <p:cNvPr name="Freeform 99" id="99"/>
            <p:cNvSpPr/>
            <p:nvPr/>
          </p:nvSpPr>
          <p:spPr>
            <a:xfrm flipH="false" flipV="false" rot="0">
              <a:off x="0" y="0"/>
              <a:ext cx="235664" cy="232138"/>
            </a:xfrm>
            <a:custGeom>
              <a:avLst/>
              <a:gdLst/>
              <a:ahLst/>
              <a:cxnLst/>
              <a:rect r="r" b="b" t="t" l="l"/>
              <a:pathLst>
                <a:path h="232138" w="235664">
                  <a:moveTo>
                    <a:pt x="116069" y="0"/>
                  </a:moveTo>
                  <a:lnTo>
                    <a:pt x="119595" y="0"/>
                  </a:lnTo>
                  <a:cubicBezTo>
                    <a:pt x="150378" y="0"/>
                    <a:pt x="179901" y="12229"/>
                    <a:pt x="201668" y="33996"/>
                  </a:cubicBezTo>
                  <a:cubicBezTo>
                    <a:pt x="223435" y="55763"/>
                    <a:pt x="235664" y="85286"/>
                    <a:pt x="235664" y="116069"/>
                  </a:cubicBezTo>
                  <a:lnTo>
                    <a:pt x="235664" y="116069"/>
                  </a:lnTo>
                  <a:cubicBezTo>
                    <a:pt x="235664" y="146852"/>
                    <a:pt x="223435" y="176375"/>
                    <a:pt x="201668" y="198142"/>
                  </a:cubicBezTo>
                  <a:cubicBezTo>
                    <a:pt x="179901" y="219909"/>
                    <a:pt x="150378" y="232138"/>
                    <a:pt x="119595" y="232138"/>
                  </a:cubicBezTo>
                  <a:lnTo>
                    <a:pt x="116069" y="232138"/>
                  </a:lnTo>
                  <a:cubicBezTo>
                    <a:pt x="85286" y="232138"/>
                    <a:pt x="55763" y="219909"/>
                    <a:pt x="33996" y="198142"/>
                  </a:cubicBezTo>
                  <a:cubicBezTo>
                    <a:pt x="12229" y="176375"/>
                    <a:pt x="0" y="146852"/>
                    <a:pt x="0" y="116069"/>
                  </a:cubicBezTo>
                  <a:lnTo>
                    <a:pt x="0" y="116069"/>
                  </a:lnTo>
                  <a:cubicBezTo>
                    <a:pt x="0" y="85286"/>
                    <a:pt x="12229" y="55763"/>
                    <a:pt x="33996" y="33996"/>
                  </a:cubicBezTo>
                  <a:cubicBezTo>
                    <a:pt x="55763" y="12229"/>
                    <a:pt x="85286" y="0"/>
                    <a:pt x="116069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00" id="100"/>
            <p:cNvSpPr txBox="true"/>
            <p:nvPr/>
          </p:nvSpPr>
          <p:spPr>
            <a:xfrm>
              <a:off x="0" y="-38100"/>
              <a:ext cx="235664" cy="2702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01" id="101"/>
          <p:cNvSpPr txBox="true"/>
          <p:nvPr/>
        </p:nvSpPr>
        <p:spPr>
          <a:xfrm rot="0">
            <a:off x="4627361" y="4783676"/>
            <a:ext cx="1071378" cy="606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true">
                <a:solidFill>
                  <a:srgbClr val="5A5A5A"/>
                </a:solidFill>
                <a:latin typeface="DM Sans Bold"/>
                <a:ea typeface="DM Sans Bold"/>
                <a:cs typeface="DM Sans Bold"/>
                <a:sym typeface="DM Sans Bold"/>
              </a:rPr>
              <a:t>1</a:t>
            </a:r>
          </a:p>
        </p:txBody>
      </p:sp>
      <p:sp>
        <p:nvSpPr>
          <p:cNvPr name="TextBox 102" id="102"/>
          <p:cNvSpPr txBox="true"/>
          <p:nvPr/>
        </p:nvSpPr>
        <p:spPr>
          <a:xfrm rot="0">
            <a:off x="10084496" y="4783676"/>
            <a:ext cx="1071378" cy="606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true">
                <a:solidFill>
                  <a:srgbClr val="5A5A5A"/>
                </a:solidFill>
                <a:latin typeface="DM Sans Bold"/>
                <a:ea typeface="DM Sans Bold"/>
                <a:cs typeface="DM Sans Bold"/>
                <a:sym typeface="DM Sans Bold"/>
              </a:rPr>
              <a:t>4</a:t>
            </a:r>
          </a:p>
        </p:txBody>
      </p:sp>
      <p:sp>
        <p:nvSpPr>
          <p:cNvPr name="TextBox 103" id="103"/>
          <p:cNvSpPr txBox="true"/>
          <p:nvPr/>
        </p:nvSpPr>
        <p:spPr>
          <a:xfrm rot="0">
            <a:off x="4627361" y="6180719"/>
            <a:ext cx="1071378" cy="606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true">
                <a:solidFill>
                  <a:srgbClr val="5A5A5A"/>
                </a:solidFill>
                <a:latin typeface="DM Sans Bold"/>
                <a:ea typeface="DM Sans Bold"/>
                <a:cs typeface="DM Sans Bold"/>
                <a:sym typeface="DM Sans Bold"/>
              </a:rPr>
              <a:t>2</a:t>
            </a:r>
          </a:p>
        </p:txBody>
      </p:sp>
      <p:sp>
        <p:nvSpPr>
          <p:cNvPr name="TextBox 104" id="104"/>
          <p:cNvSpPr txBox="true"/>
          <p:nvPr/>
        </p:nvSpPr>
        <p:spPr>
          <a:xfrm rot="0">
            <a:off x="10084496" y="6180719"/>
            <a:ext cx="1071378" cy="606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true">
                <a:solidFill>
                  <a:srgbClr val="5A5A5A"/>
                </a:solidFill>
                <a:latin typeface="DM Sans Bold"/>
                <a:ea typeface="DM Sans Bold"/>
                <a:cs typeface="DM Sans Bold"/>
                <a:sym typeface="DM Sans Bold"/>
              </a:rPr>
              <a:t>5</a:t>
            </a:r>
          </a:p>
        </p:txBody>
      </p:sp>
      <p:sp>
        <p:nvSpPr>
          <p:cNvPr name="TextBox 105" id="105"/>
          <p:cNvSpPr txBox="true"/>
          <p:nvPr/>
        </p:nvSpPr>
        <p:spPr>
          <a:xfrm rot="0">
            <a:off x="6022589" y="4878926"/>
            <a:ext cx="3414207" cy="1011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400" b="true">
                <a:solidFill>
                  <a:srgbClr val="5A5A5A"/>
                </a:solidFill>
                <a:latin typeface="DM Sans Bold"/>
                <a:ea typeface="DM Sans Bold"/>
                <a:cs typeface="DM Sans Bold"/>
                <a:sym typeface="DM Sans Bold"/>
              </a:rPr>
              <a:t>What adaptive teaching really means (vs differentiation)</a:t>
            </a:r>
          </a:p>
        </p:txBody>
      </p:sp>
      <p:sp>
        <p:nvSpPr>
          <p:cNvPr name="TextBox 106" id="106"/>
          <p:cNvSpPr txBox="true"/>
          <p:nvPr/>
        </p:nvSpPr>
        <p:spPr>
          <a:xfrm rot="0">
            <a:off x="11479724" y="4878926"/>
            <a:ext cx="3414207" cy="678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400" b="true">
                <a:solidFill>
                  <a:srgbClr val="5A5A5A"/>
                </a:solidFill>
                <a:latin typeface="DM Sans Bold"/>
                <a:ea typeface="DM Sans Bold"/>
                <a:cs typeface="DM Sans Bold"/>
                <a:sym typeface="DM Sans Bold"/>
              </a:rPr>
              <a:t>Using assessment for learning adaptively</a:t>
            </a:r>
          </a:p>
        </p:txBody>
      </p:sp>
      <p:sp>
        <p:nvSpPr>
          <p:cNvPr name="TextBox 107" id="107"/>
          <p:cNvSpPr txBox="true"/>
          <p:nvPr/>
        </p:nvSpPr>
        <p:spPr>
          <a:xfrm rot="0">
            <a:off x="6022589" y="6275969"/>
            <a:ext cx="3414207" cy="678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400" b="true">
                <a:solidFill>
                  <a:srgbClr val="5A5A5A"/>
                </a:solidFill>
                <a:latin typeface="DM Sans Bold"/>
                <a:ea typeface="DM Sans Bold"/>
                <a:cs typeface="DM Sans Bold"/>
                <a:sym typeface="DM Sans Bold"/>
              </a:rPr>
              <a:t>Scaffolding without lowering expectations</a:t>
            </a:r>
          </a:p>
        </p:txBody>
      </p:sp>
      <p:sp>
        <p:nvSpPr>
          <p:cNvPr name="TextBox 108" id="108"/>
          <p:cNvSpPr txBox="true"/>
          <p:nvPr/>
        </p:nvSpPr>
        <p:spPr>
          <a:xfrm rot="0">
            <a:off x="11479724" y="6275969"/>
            <a:ext cx="3414207" cy="1011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400" b="true">
                <a:solidFill>
                  <a:srgbClr val="5A5A5A"/>
                </a:solidFill>
                <a:latin typeface="DM Sans Bold"/>
                <a:ea typeface="DM Sans Bold"/>
                <a:cs typeface="DM Sans Bold"/>
                <a:sym typeface="DM Sans Bold"/>
              </a:rPr>
              <a:t>Supporting SEND &amp; EAL learners inclusively</a:t>
            </a:r>
          </a:p>
        </p:txBody>
      </p:sp>
      <p:grpSp>
        <p:nvGrpSpPr>
          <p:cNvPr name="Group 109" id="109"/>
          <p:cNvGrpSpPr/>
          <p:nvPr/>
        </p:nvGrpSpPr>
        <p:grpSpPr>
          <a:xfrm rot="0">
            <a:off x="4735431" y="7493219"/>
            <a:ext cx="864647" cy="851712"/>
            <a:chOff x="0" y="0"/>
            <a:chExt cx="235664" cy="232138"/>
          </a:xfrm>
        </p:grpSpPr>
        <p:sp>
          <p:nvSpPr>
            <p:cNvPr name="Freeform 110" id="110"/>
            <p:cNvSpPr/>
            <p:nvPr/>
          </p:nvSpPr>
          <p:spPr>
            <a:xfrm flipH="false" flipV="false" rot="0">
              <a:off x="0" y="0"/>
              <a:ext cx="235664" cy="232138"/>
            </a:xfrm>
            <a:custGeom>
              <a:avLst/>
              <a:gdLst/>
              <a:ahLst/>
              <a:cxnLst/>
              <a:rect r="r" b="b" t="t" l="l"/>
              <a:pathLst>
                <a:path h="232138" w="235664">
                  <a:moveTo>
                    <a:pt x="116069" y="0"/>
                  </a:moveTo>
                  <a:lnTo>
                    <a:pt x="119595" y="0"/>
                  </a:lnTo>
                  <a:cubicBezTo>
                    <a:pt x="150378" y="0"/>
                    <a:pt x="179901" y="12229"/>
                    <a:pt x="201668" y="33996"/>
                  </a:cubicBezTo>
                  <a:cubicBezTo>
                    <a:pt x="223435" y="55763"/>
                    <a:pt x="235664" y="85286"/>
                    <a:pt x="235664" y="116069"/>
                  </a:cubicBezTo>
                  <a:lnTo>
                    <a:pt x="235664" y="116069"/>
                  </a:lnTo>
                  <a:cubicBezTo>
                    <a:pt x="235664" y="146852"/>
                    <a:pt x="223435" y="176375"/>
                    <a:pt x="201668" y="198142"/>
                  </a:cubicBezTo>
                  <a:cubicBezTo>
                    <a:pt x="179901" y="219909"/>
                    <a:pt x="150378" y="232138"/>
                    <a:pt x="119595" y="232138"/>
                  </a:cubicBezTo>
                  <a:lnTo>
                    <a:pt x="116069" y="232138"/>
                  </a:lnTo>
                  <a:cubicBezTo>
                    <a:pt x="85286" y="232138"/>
                    <a:pt x="55763" y="219909"/>
                    <a:pt x="33996" y="198142"/>
                  </a:cubicBezTo>
                  <a:cubicBezTo>
                    <a:pt x="12229" y="176375"/>
                    <a:pt x="0" y="146852"/>
                    <a:pt x="0" y="116069"/>
                  </a:cubicBezTo>
                  <a:lnTo>
                    <a:pt x="0" y="116069"/>
                  </a:lnTo>
                  <a:cubicBezTo>
                    <a:pt x="0" y="85286"/>
                    <a:pt x="12229" y="55763"/>
                    <a:pt x="33996" y="33996"/>
                  </a:cubicBezTo>
                  <a:cubicBezTo>
                    <a:pt x="55763" y="12229"/>
                    <a:pt x="85286" y="0"/>
                    <a:pt x="116069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11" id="111"/>
            <p:cNvSpPr txBox="true"/>
            <p:nvPr/>
          </p:nvSpPr>
          <p:spPr>
            <a:xfrm>
              <a:off x="0" y="-38100"/>
              <a:ext cx="235664" cy="2702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2" id="112"/>
          <p:cNvGrpSpPr/>
          <p:nvPr/>
        </p:nvGrpSpPr>
        <p:grpSpPr>
          <a:xfrm rot="0">
            <a:off x="10192566" y="7493219"/>
            <a:ext cx="864647" cy="851712"/>
            <a:chOff x="0" y="0"/>
            <a:chExt cx="235664" cy="232138"/>
          </a:xfrm>
        </p:grpSpPr>
        <p:sp>
          <p:nvSpPr>
            <p:cNvPr name="Freeform 113" id="113"/>
            <p:cNvSpPr/>
            <p:nvPr/>
          </p:nvSpPr>
          <p:spPr>
            <a:xfrm flipH="false" flipV="false" rot="0">
              <a:off x="0" y="0"/>
              <a:ext cx="235664" cy="232138"/>
            </a:xfrm>
            <a:custGeom>
              <a:avLst/>
              <a:gdLst/>
              <a:ahLst/>
              <a:cxnLst/>
              <a:rect r="r" b="b" t="t" l="l"/>
              <a:pathLst>
                <a:path h="232138" w="235664">
                  <a:moveTo>
                    <a:pt x="116069" y="0"/>
                  </a:moveTo>
                  <a:lnTo>
                    <a:pt x="119595" y="0"/>
                  </a:lnTo>
                  <a:cubicBezTo>
                    <a:pt x="150378" y="0"/>
                    <a:pt x="179901" y="12229"/>
                    <a:pt x="201668" y="33996"/>
                  </a:cubicBezTo>
                  <a:cubicBezTo>
                    <a:pt x="223435" y="55763"/>
                    <a:pt x="235664" y="85286"/>
                    <a:pt x="235664" y="116069"/>
                  </a:cubicBezTo>
                  <a:lnTo>
                    <a:pt x="235664" y="116069"/>
                  </a:lnTo>
                  <a:cubicBezTo>
                    <a:pt x="235664" y="146852"/>
                    <a:pt x="223435" y="176375"/>
                    <a:pt x="201668" y="198142"/>
                  </a:cubicBezTo>
                  <a:cubicBezTo>
                    <a:pt x="179901" y="219909"/>
                    <a:pt x="150378" y="232138"/>
                    <a:pt x="119595" y="232138"/>
                  </a:cubicBezTo>
                  <a:lnTo>
                    <a:pt x="116069" y="232138"/>
                  </a:lnTo>
                  <a:cubicBezTo>
                    <a:pt x="85286" y="232138"/>
                    <a:pt x="55763" y="219909"/>
                    <a:pt x="33996" y="198142"/>
                  </a:cubicBezTo>
                  <a:cubicBezTo>
                    <a:pt x="12229" y="176375"/>
                    <a:pt x="0" y="146852"/>
                    <a:pt x="0" y="116069"/>
                  </a:cubicBezTo>
                  <a:lnTo>
                    <a:pt x="0" y="116069"/>
                  </a:lnTo>
                  <a:cubicBezTo>
                    <a:pt x="0" y="85286"/>
                    <a:pt x="12229" y="55763"/>
                    <a:pt x="33996" y="33996"/>
                  </a:cubicBezTo>
                  <a:cubicBezTo>
                    <a:pt x="55763" y="12229"/>
                    <a:pt x="85286" y="0"/>
                    <a:pt x="116069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14" id="114"/>
            <p:cNvSpPr txBox="true"/>
            <p:nvPr/>
          </p:nvSpPr>
          <p:spPr>
            <a:xfrm>
              <a:off x="0" y="-38100"/>
              <a:ext cx="235664" cy="2702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15" id="115"/>
          <p:cNvSpPr txBox="true"/>
          <p:nvPr/>
        </p:nvSpPr>
        <p:spPr>
          <a:xfrm rot="0">
            <a:off x="4627361" y="7577763"/>
            <a:ext cx="1071378" cy="606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true">
                <a:solidFill>
                  <a:srgbClr val="5A5A5A"/>
                </a:solidFill>
                <a:latin typeface="DM Sans Bold"/>
                <a:ea typeface="DM Sans Bold"/>
                <a:cs typeface="DM Sans Bold"/>
                <a:sym typeface="DM Sans Bold"/>
              </a:rPr>
              <a:t>3</a:t>
            </a:r>
          </a:p>
        </p:txBody>
      </p:sp>
      <p:sp>
        <p:nvSpPr>
          <p:cNvPr name="TextBox 116" id="116"/>
          <p:cNvSpPr txBox="true"/>
          <p:nvPr/>
        </p:nvSpPr>
        <p:spPr>
          <a:xfrm rot="0">
            <a:off x="10084496" y="7577763"/>
            <a:ext cx="1071378" cy="606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true">
                <a:solidFill>
                  <a:srgbClr val="5A5A5A"/>
                </a:solidFill>
                <a:latin typeface="DM Sans Bold"/>
                <a:ea typeface="DM Sans Bold"/>
                <a:cs typeface="DM Sans Bold"/>
                <a:sym typeface="DM Sans Bold"/>
              </a:rPr>
              <a:t>6</a:t>
            </a:r>
          </a:p>
        </p:txBody>
      </p:sp>
      <p:sp>
        <p:nvSpPr>
          <p:cNvPr name="TextBox 117" id="117"/>
          <p:cNvSpPr txBox="true"/>
          <p:nvPr/>
        </p:nvSpPr>
        <p:spPr>
          <a:xfrm rot="0">
            <a:off x="6022589" y="7673012"/>
            <a:ext cx="3642303" cy="678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400" b="true">
                <a:solidFill>
                  <a:srgbClr val="5A5A5A"/>
                </a:solidFill>
                <a:latin typeface="DM Sans Bold"/>
                <a:ea typeface="DM Sans Bold"/>
                <a:cs typeface="DM Sans Bold"/>
                <a:sym typeface="DM Sans Bold"/>
              </a:rPr>
              <a:t>Flexible grouping &amp; classroom organisation</a:t>
            </a:r>
          </a:p>
        </p:txBody>
      </p:sp>
      <p:sp>
        <p:nvSpPr>
          <p:cNvPr name="TextBox 118" id="118"/>
          <p:cNvSpPr txBox="true"/>
          <p:nvPr/>
        </p:nvSpPr>
        <p:spPr>
          <a:xfrm rot="0">
            <a:off x="11479724" y="7673012"/>
            <a:ext cx="3414207" cy="678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40"/>
              </a:lnSpc>
            </a:pPr>
            <a:r>
              <a:rPr lang="en-US" sz="2400" b="true">
                <a:solidFill>
                  <a:srgbClr val="5A5A5A"/>
                </a:solidFill>
                <a:latin typeface="DM Sans Bold"/>
                <a:ea typeface="DM Sans Bold"/>
                <a:cs typeface="DM Sans Bold"/>
                <a:sym typeface="DM Sans Bold"/>
              </a:rPr>
              <a:t>Reflecting &amp; refining adaptive practice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592B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926582">
            <a:off x="14036844" y="-891976"/>
            <a:ext cx="4047901" cy="2075469"/>
          </a:xfrm>
          <a:custGeom>
            <a:avLst/>
            <a:gdLst/>
            <a:ahLst/>
            <a:cxnLst/>
            <a:rect r="r" b="b" t="t" l="l"/>
            <a:pathLst>
              <a:path h="2075469" w="4047901">
                <a:moveTo>
                  <a:pt x="0" y="0"/>
                </a:moveTo>
                <a:lnTo>
                  <a:pt x="4047901" y="0"/>
                </a:lnTo>
                <a:lnTo>
                  <a:pt x="4047901" y="2075469"/>
                </a:lnTo>
                <a:lnTo>
                  <a:pt x="0" y="20754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1348052">
            <a:off x="15303510" y="1081580"/>
            <a:ext cx="6480914" cy="7971978"/>
          </a:xfrm>
          <a:custGeom>
            <a:avLst/>
            <a:gdLst/>
            <a:ahLst/>
            <a:cxnLst/>
            <a:rect r="r" b="b" t="t" l="l"/>
            <a:pathLst>
              <a:path h="7971978" w="6480914">
                <a:moveTo>
                  <a:pt x="0" y="0"/>
                </a:moveTo>
                <a:lnTo>
                  <a:pt x="6480914" y="0"/>
                </a:lnTo>
                <a:lnTo>
                  <a:pt x="6480914" y="7971977"/>
                </a:lnTo>
                <a:lnTo>
                  <a:pt x="0" y="79719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4225" r="0" b="0"/>
            </a:stretch>
          </a:blipFill>
          <a:ln w="28575" cap="sq">
            <a:solidFill>
              <a:srgbClr val="545454"/>
            </a:solidFill>
            <a:prstDash val="solid"/>
            <a:miter/>
          </a:ln>
        </p:spPr>
      </p:sp>
      <p:sp>
        <p:nvSpPr>
          <p:cNvPr name="Freeform 4" id="4"/>
          <p:cNvSpPr/>
          <p:nvPr/>
        </p:nvSpPr>
        <p:spPr>
          <a:xfrm flipH="false" flipV="false" rot="-1915390">
            <a:off x="11624874" y="3093560"/>
            <a:ext cx="6480914" cy="8308864"/>
          </a:xfrm>
          <a:custGeom>
            <a:avLst/>
            <a:gdLst/>
            <a:ahLst/>
            <a:cxnLst/>
            <a:rect r="r" b="b" t="t" l="l"/>
            <a:pathLst>
              <a:path h="8308864" w="6480914">
                <a:moveTo>
                  <a:pt x="0" y="0"/>
                </a:moveTo>
                <a:lnTo>
                  <a:pt x="6480914" y="0"/>
                </a:lnTo>
                <a:lnTo>
                  <a:pt x="6480914" y="8308864"/>
                </a:lnTo>
                <a:lnTo>
                  <a:pt x="0" y="83088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w="28575" cap="sq">
            <a:solidFill>
              <a:srgbClr val="545454"/>
            </a:solidFill>
            <a:prstDash val="solid"/>
            <a:miter/>
          </a:ln>
        </p:spPr>
      </p:sp>
      <p:sp>
        <p:nvSpPr>
          <p:cNvPr name="Freeform 5" id="5"/>
          <p:cNvSpPr/>
          <p:nvPr/>
        </p:nvSpPr>
        <p:spPr>
          <a:xfrm flipH="false" flipV="false" rot="78844">
            <a:off x="7948656" y="383604"/>
            <a:ext cx="3939048" cy="981181"/>
          </a:xfrm>
          <a:custGeom>
            <a:avLst/>
            <a:gdLst/>
            <a:ahLst/>
            <a:cxnLst/>
            <a:rect r="r" b="b" t="t" l="l"/>
            <a:pathLst>
              <a:path h="981181" w="3939048">
                <a:moveTo>
                  <a:pt x="0" y="0"/>
                </a:moveTo>
                <a:lnTo>
                  <a:pt x="3939048" y="0"/>
                </a:lnTo>
                <a:lnTo>
                  <a:pt x="3939048" y="981181"/>
                </a:lnTo>
                <a:lnTo>
                  <a:pt x="0" y="98118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49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36667">
            <a:off x="-2891630" y="-2013121"/>
            <a:ext cx="9846432" cy="8646958"/>
          </a:xfrm>
          <a:custGeom>
            <a:avLst/>
            <a:gdLst/>
            <a:ahLst/>
            <a:cxnLst/>
            <a:rect r="r" b="b" t="t" l="l"/>
            <a:pathLst>
              <a:path h="8646958" w="9846432">
                <a:moveTo>
                  <a:pt x="0" y="0"/>
                </a:moveTo>
                <a:lnTo>
                  <a:pt x="9846432" y="0"/>
                </a:lnTo>
                <a:lnTo>
                  <a:pt x="9846432" y="8646957"/>
                </a:lnTo>
                <a:lnTo>
                  <a:pt x="0" y="864695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2309825">
            <a:off x="1039202" y="7995568"/>
            <a:ext cx="827639" cy="1850727"/>
          </a:xfrm>
          <a:custGeom>
            <a:avLst/>
            <a:gdLst/>
            <a:ahLst/>
            <a:cxnLst/>
            <a:rect r="r" b="b" t="t" l="l"/>
            <a:pathLst>
              <a:path h="1850727" w="827639">
                <a:moveTo>
                  <a:pt x="0" y="0"/>
                </a:moveTo>
                <a:lnTo>
                  <a:pt x="827639" y="0"/>
                </a:lnTo>
                <a:lnTo>
                  <a:pt x="827639" y="1850727"/>
                </a:lnTo>
                <a:lnTo>
                  <a:pt x="0" y="185072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49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8" id="8"/>
          <p:cNvSpPr/>
          <p:nvPr/>
        </p:nvSpPr>
        <p:spPr>
          <a:xfrm flipH="false" flipV="false" rot="-2210409">
            <a:off x="2123765" y="6757005"/>
            <a:ext cx="1077721" cy="2679719"/>
          </a:xfrm>
          <a:custGeom>
            <a:avLst/>
            <a:gdLst/>
            <a:ahLst/>
            <a:cxnLst/>
            <a:rect r="r" b="b" t="t" l="l"/>
            <a:pathLst>
              <a:path h="2679719" w="1077721">
                <a:moveTo>
                  <a:pt x="0" y="0"/>
                </a:moveTo>
                <a:lnTo>
                  <a:pt x="1077721" y="0"/>
                </a:lnTo>
                <a:lnTo>
                  <a:pt x="1077721" y="2679719"/>
                </a:lnTo>
                <a:lnTo>
                  <a:pt x="0" y="26797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49000"/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9" id="9"/>
          <p:cNvGrpSpPr/>
          <p:nvPr/>
        </p:nvGrpSpPr>
        <p:grpSpPr>
          <a:xfrm rot="-7226">
            <a:off x="13768979" y="4381098"/>
            <a:ext cx="2771720" cy="1793690"/>
            <a:chOff x="0" y="0"/>
            <a:chExt cx="663061" cy="42909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63061" cy="429093"/>
            </a:xfrm>
            <a:custGeom>
              <a:avLst/>
              <a:gdLst/>
              <a:ahLst/>
              <a:cxnLst/>
              <a:rect r="r" b="b" t="t" l="l"/>
              <a:pathLst>
                <a:path h="429093" w="663061">
                  <a:moveTo>
                    <a:pt x="64243" y="0"/>
                  </a:moveTo>
                  <a:lnTo>
                    <a:pt x="598817" y="0"/>
                  </a:lnTo>
                  <a:cubicBezTo>
                    <a:pt x="634298" y="0"/>
                    <a:pt x="663061" y="28763"/>
                    <a:pt x="663061" y="64243"/>
                  </a:cubicBezTo>
                  <a:lnTo>
                    <a:pt x="663061" y="364850"/>
                  </a:lnTo>
                  <a:cubicBezTo>
                    <a:pt x="663061" y="400330"/>
                    <a:pt x="634298" y="429093"/>
                    <a:pt x="598817" y="429093"/>
                  </a:cubicBezTo>
                  <a:lnTo>
                    <a:pt x="64243" y="429093"/>
                  </a:lnTo>
                  <a:cubicBezTo>
                    <a:pt x="28763" y="429093"/>
                    <a:pt x="0" y="400330"/>
                    <a:pt x="0" y="364850"/>
                  </a:cubicBezTo>
                  <a:lnTo>
                    <a:pt x="0" y="64243"/>
                  </a:lnTo>
                  <a:cubicBezTo>
                    <a:pt x="0" y="28763"/>
                    <a:pt x="28763" y="0"/>
                    <a:pt x="64243" y="0"/>
                  </a:cubicBezTo>
                  <a:close/>
                </a:path>
              </a:pathLst>
            </a:custGeom>
            <a:solidFill>
              <a:srgbClr val="C27194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663061" cy="467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-7226">
            <a:off x="13773667" y="6611002"/>
            <a:ext cx="2771720" cy="1793690"/>
            <a:chOff x="0" y="0"/>
            <a:chExt cx="663061" cy="42909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663061" cy="429093"/>
            </a:xfrm>
            <a:custGeom>
              <a:avLst/>
              <a:gdLst/>
              <a:ahLst/>
              <a:cxnLst/>
              <a:rect r="r" b="b" t="t" l="l"/>
              <a:pathLst>
                <a:path h="429093" w="663061">
                  <a:moveTo>
                    <a:pt x="64243" y="0"/>
                  </a:moveTo>
                  <a:lnTo>
                    <a:pt x="598817" y="0"/>
                  </a:lnTo>
                  <a:cubicBezTo>
                    <a:pt x="634298" y="0"/>
                    <a:pt x="663061" y="28763"/>
                    <a:pt x="663061" y="64243"/>
                  </a:cubicBezTo>
                  <a:lnTo>
                    <a:pt x="663061" y="364850"/>
                  </a:lnTo>
                  <a:cubicBezTo>
                    <a:pt x="663061" y="400330"/>
                    <a:pt x="634298" y="429093"/>
                    <a:pt x="598817" y="429093"/>
                  </a:cubicBezTo>
                  <a:lnTo>
                    <a:pt x="64243" y="429093"/>
                  </a:lnTo>
                  <a:cubicBezTo>
                    <a:pt x="28763" y="429093"/>
                    <a:pt x="0" y="400330"/>
                    <a:pt x="0" y="364850"/>
                  </a:cubicBezTo>
                  <a:lnTo>
                    <a:pt x="0" y="64243"/>
                  </a:lnTo>
                  <a:cubicBezTo>
                    <a:pt x="0" y="28763"/>
                    <a:pt x="28763" y="0"/>
                    <a:pt x="64243" y="0"/>
                  </a:cubicBezTo>
                  <a:close/>
                </a:path>
              </a:pathLst>
            </a:custGeom>
            <a:solidFill>
              <a:srgbClr val="C5D7EB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663061" cy="467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-7226">
            <a:off x="13778363" y="8845124"/>
            <a:ext cx="2771720" cy="1793690"/>
            <a:chOff x="0" y="0"/>
            <a:chExt cx="663061" cy="429093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63061" cy="429093"/>
            </a:xfrm>
            <a:custGeom>
              <a:avLst/>
              <a:gdLst/>
              <a:ahLst/>
              <a:cxnLst/>
              <a:rect r="r" b="b" t="t" l="l"/>
              <a:pathLst>
                <a:path h="429093" w="663061">
                  <a:moveTo>
                    <a:pt x="64243" y="0"/>
                  </a:moveTo>
                  <a:lnTo>
                    <a:pt x="598817" y="0"/>
                  </a:lnTo>
                  <a:cubicBezTo>
                    <a:pt x="634298" y="0"/>
                    <a:pt x="663061" y="28763"/>
                    <a:pt x="663061" y="64243"/>
                  </a:cubicBezTo>
                  <a:lnTo>
                    <a:pt x="663061" y="364850"/>
                  </a:lnTo>
                  <a:cubicBezTo>
                    <a:pt x="663061" y="400330"/>
                    <a:pt x="634298" y="429093"/>
                    <a:pt x="598817" y="429093"/>
                  </a:cubicBezTo>
                  <a:lnTo>
                    <a:pt x="64243" y="429093"/>
                  </a:lnTo>
                  <a:cubicBezTo>
                    <a:pt x="28763" y="429093"/>
                    <a:pt x="0" y="400330"/>
                    <a:pt x="0" y="364850"/>
                  </a:cubicBezTo>
                  <a:lnTo>
                    <a:pt x="0" y="64243"/>
                  </a:lnTo>
                  <a:cubicBezTo>
                    <a:pt x="0" y="28763"/>
                    <a:pt x="28763" y="0"/>
                    <a:pt x="64243" y="0"/>
                  </a:cubicBezTo>
                  <a:close/>
                </a:path>
              </a:pathLst>
            </a:custGeom>
            <a:solidFill>
              <a:srgbClr val="43B262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663061" cy="467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-7226">
            <a:off x="2583710" y="935962"/>
            <a:ext cx="13295324" cy="11926082"/>
            <a:chOff x="0" y="0"/>
            <a:chExt cx="3180554" cy="2852999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3180554" cy="2852999"/>
            </a:xfrm>
            <a:custGeom>
              <a:avLst/>
              <a:gdLst/>
              <a:ahLst/>
              <a:cxnLst/>
              <a:rect r="r" b="b" t="t" l="l"/>
              <a:pathLst>
                <a:path h="2852999" w="3180554">
                  <a:moveTo>
                    <a:pt x="23292" y="0"/>
                  </a:moveTo>
                  <a:lnTo>
                    <a:pt x="3157262" y="0"/>
                  </a:lnTo>
                  <a:cubicBezTo>
                    <a:pt x="3170126" y="0"/>
                    <a:pt x="3180554" y="10428"/>
                    <a:pt x="3180554" y="23292"/>
                  </a:cubicBezTo>
                  <a:lnTo>
                    <a:pt x="3180554" y="2829707"/>
                  </a:lnTo>
                  <a:cubicBezTo>
                    <a:pt x="3180554" y="2842571"/>
                    <a:pt x="3170126" y="2852999"/>
                    <a:pt x="3157262" y="2852999"/>
                  </a:cubicBezTo>
                  <a:lnTo>
                    <a:pt x="23292" y="2852999"/>
                  </a:lnTo>
                  <a:cubicBezTo>
                    <a:pt x="10428" y="2852999"/>
                    <a:pt x="0" y="2842571"/>
                    <a:pt x="0" y="2829707"/>
                  </a:cubicBezTo>
                  <a:lnTo>
                    <a:pt x="0" y="23292"/>
                  </a:lnTo>
                  <a:cubicBezTo>
                    <a:pt x="0" y="10428"/>
                    <a:pt x="10428" y="0"/>
                    <a:pt x="23292" y="0"/>
                  </a:cubicBezTo>
                  <a:close/>
                </a:path>
              </a:pathLst>
            </a:custGeom>
            <a:solidFill>
              <a:srgbClr val="FAC3CE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3180554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-7226">
            <a:off x="2602760" y="1101162"/>
            <a:ext cx="13295324" cy="11926082"/>
            <a:chOff x="0" y="0"/>
            <a:chExt cx="3180554" cy="2852999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3180554" cy="2852999"/>
            </a:xfrm>
            <a:custGeom>
              <a:avLst/>
              <a:gdLst/>
              <a:ahLst/>
              <a:cxnLst/>
              <a:rect r="r" b="b" t="t" l="l"/>
              <a:pathLst>
                <a:path h="2852999" w="3180554">
                  <a:moveTo>
                    <a:pt x="23292" y="0"/>
                  </a:moveTo>
                  <a:lnTo>
                    <a:pt x="3157262" y="0"/>
                  </a:lnTo>
                  <a:cubicBezTo>
                    <a:pt x="3170126" y="0"/>
                    <a:pt x="3180554" y="10428"/>
                    <a:pt x="3180554" y="23292"/>
                  </a:cubicBezTo>
                  <a:lnTo>
                    <a:pt x="3180554" y="2829707"/>
                  </a:lnTo>
                  <a:cubicBezTo>
                    <a:pt x="3180554" y="2842571"/>
                    <a:pt x="3170126" y="2852999"/>
                    <a:pt x="3157262" y="2852999"/>
                  </a:cubicBezTo>
                  <a:lnTo>
                    <a:pt x="23292" y="2852999"/>
                  </a:lnTo>
                  <a:cubicBezTo>
                    <a:pt x="10428" y="2852999"/>
                    <a:pt x="0" y="2842571"/>
                    <a:pt x="0" y="2829707"/>
                  </a:cubicBezTo>
                  <a:lnTo>
                    <a:pt x="0" y="23292"/>
                  </a:lnTo>
                  <a:cubicBezTo>
                    <a:pt x="0" y="10428"/>
                    <a:pt x="10428" y="0"/>
                    <a:pt x="2329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3180554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-7226">
            <a:off x="4629238" y="2144093"/>
            <a:ext cx="8048763" cy="1793690"/>
            <a:chOff x="0" y="0"/>
            <a:chExt cx="1925453" cy="429093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925453" cy="429093"/>
            </a:xfrm>
            <a:custGeom>
              <a:avLst/>
              <a:gdLst/>
              <a:ahLst/>
              <a:cxnLst/>
              <a:rect r="r" b="b" t="t" l="l"/>
              <a:pathLst>
                <a:path h="429093" w="1925453">
                  <a:moveTo>
                    <a:pt x="22123" y="0"/>
                  </a:moveTo>
                  <a:lnTo>
                    <a:pt x="1903330" y="0"/>
                  </a:lnTo>
                  <a:cubicBezTo>
                    <a:pt x="1915549" y="0"/>
                    <a:pt x="1925453" y="9905"/>
                    <a:pt x="1925453" y="22123"/>
                  </a:cubicBezTo>
                  <a:lnTo>
                    <a:pt x="1925453" y="406970"/>
                  </a:lnTo>
                  <a:cubicBezTo>
                    <a:pt x="1925453" y="412837"/>
                    <a:pt x="1923123" y="418464"/>
                    <a:pt x="1918974" y="422613"/>
                  </a:cubicBezTo>
                  <a:cubicBezTo>
                    <a:pt x="1914825" y="426762"/>
                    <a:pt x="1909198" y="429093"/>
                    <a:pt x="1903330" y="429093"/>
                  </a:cubicBezTo>
                  <a:lnTo>
                    <a:pt x="22123" y="429093"/>
                  </a:lnTo>
                  <a:cubicBezTo>
                    <a:pt x="9905" y="429093"/>
                    <a:pt x="0" y="419188"/>
                    <a:pt x="0" y="406970"/>
                  </a:cubicBezTo>
                  <a:lnTo>
                    <a:pt x="0" y="22123"/>
                  </a:lnTo>
                  <a:cubicBezTo>
                    <a:pt x="0" y="9905"/>
                    <a:pt x="9905" y="0"/>
                    <a:pt x="22123" y="0"/>
                  </a:cubicBezTo>
                  <a:close/>
                </a:path>
              </a:pathLst>
            </a:custGeom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26" id="26"/>
            <p:cNvSpPr txBox="true"/>
            <p:nvPr/>
          </p:nvSpPr>
          <p:spPr>
            <a:xfrm>
              <a:off x="0" y="-38100"/>
              <a:ext cx="1925453" cy="467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-7226">
            <a:off x="-10964461" y="935872"/>
            <a:ext cx="13381049" cy="11926082"/>
            <a:chOff x="0" y="0"/>
            <a:chExt cx="3201062" cy="2852999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3201062" cy="2852999"/>
            </a:xfrm>
            <a:custGeom>
              <a:avLst/>
              <a:gdLst/>
              <a:ahLst/>
              <a:cxnLst/>
              <a:rect r="r" b="b" t="t" l="l"/>
              <a:pathLst>
                <a:path h="2852999" w="3201062">
                  <a:moveTo>
                    <a:pt x="23143" y="0"/>
                  </a:moveTo>
                  <a:lnTo>
                    <a:pt x="3177919" y="0"/>
                  </a:lnTo>
                  <a:cubicBezTo>
                    <a:pt x="3184057" y="0"/>
                    <a:pt x="3189943" y="2438"/>
                    <a:pt x="3194283" y="6778"/>
                  </a:cubicBezTo>
                  <a:cubicBezTo>
                    <a:pt x="3198623" y="11119"/>
                    <a:pt x="3201062" y="17005"/>
                    <a:pt x="3201062" y="23143"/>
                  </a:cubicBezTo>
                  <a:lnTo>
                    <a:pt x="3201062" y="2829856"/>
                  </a:lnTo>
                  <a:cubicBezTo>
                    <a:pt x="3201062" y="2842638"/>
                    <a:pt x="3190700" y="2852999"/>
                    <a:pt x="3177919" y="2852999"/>
                  </a:cubicBezTo>
                  <a:lnTo>
                    <a:pt x="23143" y="2852999"/>
                  </a:lnTo>
                  <a:cubicBezTo>
                    <a:pt x="10361" y="2852999"/>
                    <a:pt x="0" y="2842638"/>
                    <a:pt x="0" y="2829856"/>
                  </a:cubicBezTo>
                  <a:lnTo>
                    <a:pt x="0" y="23143"/>
                  </a:lnTo>
                  <a:cubicBezTo>
                    <a:pt x="0" y="10361"/>
                    <a:pt x="10361" y="0"/>
                    <a:pt x="23143" y="0"/>
                  </a:cubicBezTo>
                  <a:close/>
                </a:path>
              </a:pathLst>
            </a:custGeom>
            <a:solidFill>
              <a:srgbClr val="FAC3CE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29" id="29"/>
            <p:cNvSpPr txBox="true"/>
            <p:nvPr/>
          </p:nvSpPr>
          <p:spPr>
            <a:xfrm>
              <a:off x="0" y="-38100"/>
              <a:ext cx="3201062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0" id="30"/>
          <p:cNvGrpSpPr/>
          <p:nvPr/>
        </p:nvGrpSpPr>
        <p:grpSpPr>
          <a:xfrm rot="-7226">
            <a:off x="-10912074" y="1101162"/>
            <a:ext cx="13295324" cy="11926082"/>
            <a:chOff x="0" y="0"/>
            <a:chExt cx="3180554" cy="2852999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3180554" cy="2852999"/>
            </a:xfrm>
            <a:custGeom>
              <a:avLst/>
              <a:gdLst/>
              <a:ahLst/>
              <a:cxnLst/>
              <a:rect r="r" b="b" t="t" l="l"/>
              <a:pathLst>
                <a:path h="2852999" w="3180554">
                  <a:moveTo>
                    <a:pt x="23292" y="0"/>
                  </a:moveTo>
                  <a:lnTo>
                    <a:pt x="3157262" y="0"/>
                  </a:lnTo>
                  <a:cubicBezTo>
                    <a:pt x="3170126" y="0"/>
                    <a:pt x="3180554" y="10428"/>
                    <a:pt x="3180554" y="23292"/>
                  </a:cubicBezTo>
                  <a:lnTo>
                    <a:pt x="3180554" y="2829707"/>
                  </a:lnTo>
                  <a:cubicBezTo>
                    <a:pt x="3180554" y="2842571"/>
                    <a:pt x="3170126" y="2852999"/>
                    <a:pt x="3157262" y="2852999"/>
                  </a:cubicBezTo>
                  <a:lnTo>
                    <a:pt x="23292" y="2852999"/>
                  </a:lnTo>
                  <a:cubicBezTo>
                    <a:pt x="10428" y="2852999"/>
                    <a:pt x="0" y="2842571"/>
                    <a:pt x="0" y="2829707"/>
                  </a:cubicBezTo>
                  <a:lnTo>
                    <a:pt x="0" y="23292"/>
                  </a:lnTo>
                  <a:cubicBezTo>
                    <a:pt x="0" y="10428"/>
                    <a:pt x="10428" y="0"/>
                    <a:pt x="2329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32" id="32"/>
            <p:cNvSpPr txBox="true"/>
            <p:nvPr/>
          </p:nvSpPr>
          <p:spPr>
            <a:xfrm>
              <a:off x="0" y="-38100"/>
              <a:ext cx="3180554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33" id="33"/>
          <p:cNvSpPr/>
          <p:nvPr/>
        </p:nvSpPr>
        <p:spPr>
          <a:xfrm flipH="true">
            <a:off x="3971202" y="1982793"/>
            <a:ext cx="0" cy="10299494"/>
          </a:xfrm>
          <a:prstGeom prst="line">
            <a:avLst/>
          </a:prstGeom>
          <a:ln cap="flat" w="19050">
            <a:solidFill>
              <a:srgbClr val="54545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4" id="34"/>
          <p:cNvSpPr/>
          <p:nvPr/>
        </p:nvSpPr>
        <p:spPr>
          <a:xfrm flipH="true">
            <a:off x="1019175" y="1982793"/>
            <a:ext cx="0" cy="10299494"/>
          </a:xfrm>
          <a:prstGeom prst="line">
            <a:avLst/>
          </a:prstGeom>
          <a:ln cap="flat" w="19050">
            <a:solidFill>
              <a:srgbClr val="545454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5" id="35"/>
          <p:cNvGrpSpPr/>
          <p:nvPr/>
        </p:nvGrpSpPr>
        <p:grpSpPr>
          <a:xfrm rot="-7226">
            <a:off x="2913427" y="1816250"/>
            <a:ext cx="719821" cy="719821"/>
            <a:chOff x="0" y="0"/>
            <a:chExt cx="812800" cy="81280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37" id="3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8" id="38"/>
          <p:cNvGrpSpPr/>
          <p:nvPr/>
        </p:nvGrpSpPr>
        <p:grpSpPr>
          <a:xfrm rot="-7226">
            <a:off x="1344720" y="1816250"/>
            <a:ext cx="719821" cy="719821"/>
            <a:chOff x="0" y="0"/>
            <a:chExt cx="812800" cy="81280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0" id="4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1" id="41"/>
          <p:cNvGrpSpPr/>
          <p:nvPr/>
        </p:nvGrpSpPr>
        <p:grpSpPr>
          <a:xfrm rot="-7226">
            <a:off x="2916906" y="3470997"/>
            <a:ext cx="719821" cy="719821"/>
            <a:chOff x="0" y="0"/>
            <a:chExt cx="812800" cy="812800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3" id="4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4" id="44"/>
          <p:cNvGrpSpPr/>
          <p:nvPr/>
        </p:nvGrpSpPr>
        <p:grpSpPr>
          <a:xfrm rot="-7226">
            <a:off x="1348198" y="3470997"/>
            <a:ext cx="719821" cy="719821"/>
            <a:chOff x="0" y="0"/>
            <a:chExt cx="812800" cy="812800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6" id="4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7" id="47"/>
          <p:cNvGrpSpPr/>
          <p:nvPr/>
        </p:nvGrpSpPr>
        <p:grpSpPr>
          <a:xfrm rot="-7226">
            <a:off x="2920385" y="5125745"/>
            <a:ext cx="719821" cy="719821"/>
            <a:chOff x="0" y="0"/>
            <a:chExt cx="812800" cy="812800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9" id="4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0" id="50"/>
          <p:cNvGrpSpPr/>
          <p:nvPr/>
        </p:nvGrpSpPr>
        <p:grpSpPr>
          <a:xfrm rot="-7226">
            <a:off x="1351677" y="5125745"/>
            <a:ext cx="719821" cy="719821"/>
            <a:chOff x="0" y="0"/>
            <a:chExt cx="812800" cy="812800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2" id="5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3" id="53"/>
          <p:cNvGrpSpPr/>
          <p:nvPr/>
        </p:nvGrpSpPr>
        <p:grpSpPr>
          <a:xfrm rot="-7226">
            <a:off x="2923863" y="6780492"/>
            <a:ext cx="719821" cy="719821"/>
            <a:chOff x="0" y="0"/>
            <a:chExt cx="812800" cy="812800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5" id="5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6" id="56"/>
          <p:cNvGrpSpPr/>
          <p:nvPr/>
        </p:nvGrpSpPr>
        <p:grpSpPr>
          <a:xfrm rot="-7226">
            <a:off x="1355156" y="6780492"/>
            <a:ext cx="719821" cy="719821"/>
            <a:chOff x="0" y="0"/>
            <a:chExt cx="812800" cy="812800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8" id="5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9" id="59"/>
          <p:cNvGrpSpPr/>
          <p:nvPr/>
        </p:nvGrpSpPr>
        <p:grpSpPr>
          <a:xfrm rot="-7226">
            <a:off x="2927342" y="8435240"/>
            <a:ext cx="719821" cy="719821"/>
            <a:chOff x="0" y="0"/>
            <a:chExt cx="812800" cy="812800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61" id="6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2" id="62"/>
          <p:cNvGrpSpPr/>
          <p:nvPr/>
        </p:nvGrpSpPr>
        <p:grpSpPr>
          <a:xfrm rot="-7226">
            <a:off x="2927342" y="10060764"/>
            <a:ext cx="719821" cy="719821"/>
            <a:chOff x="0" y="0"/>
            <a:chExt cx="812800" cy="812800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64" id="6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5" id="65"/>
          <p:cNvGrpSpPr/>
          <p:nvPr/>
        </p:nvGrpSpPr>
        <p:grpSpPr>
          <a:xfrm rot="-7226">
            <a:off x="1358634" y="8435240"/>
            <a:ext cx="719821" cy="719821"/>
            <a:chOff x="0" y="0"/>
            <a:chExt cx="812800" cy="812800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67" id="6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8" id="68"/>
          <p:cNvGrpSpPr/>
          <p:nvPr/>
        </p:nvGrpSpPr>
        <p:grpSpPr>
          <a:xfrm rot="-7226">
            <a:off x="1358634" y="10060764"/>
            <a:ext cx="719821" cy="719821"/>
            <a:chOff x="0" y="0"/>
            <a:chExt cx="812800" cy="812800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70" id="7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71" id="71"/>
          <p:cNvGrpSpPr/>
          <p:nvPr/>
        </p:nvGrpSpPr>
        <p:grpSpPr>
          <a:xfrm rot="-7226">
            <a:off x="1564972" y="1897681"/>
            <a:ext cx="1871214" cy="558816"/>
            <a:chOff x="0" y="0"/>
            <a:chExt cx="447638" cy="133682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3" id="73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4" id="74"/>
          <p:cNvGrpSpPr/>
          <p:nvPr/>
        </p:nvGrpSpPr>
        <p:grpSpPr>
          <a:xfrm rot="-7226">
            <a:off x="1570286" y="3552429"/>
            <a:ext cx="1871214" cy="558816"/>
            <a:chOff x="0" y="0"/>
            <a:chExt cx="447638" cy="133682"/>
          </a:xfrm>
        </p:grpSpPr>
        <p:sp>
          <p:nvSpPr>
            <p:cNvPr name="Freeform 75" id="75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6" id="76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7" id="77"/>
          <p:cNvGrpSpPr/>
          <p:nvPr/>
        </p:nvGrpSpPr>
        <p:grpSpPr>
          <a:xfrm rot="-7226">
            <a:off x="1575599" y="5207176"/>
            <a:ext cx="1871214" cy="558816"/>
            <a:chOff x="0" y="0"/>
            <a:chExt cx="447638" cy="133682"/>
          </a:xfrm>
        </p:grpSpPr>
        <p:sp>
          <p:nvSpPr>
            <p:cNvPr name="Freeform 78" id="78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9" id="79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0" id="80"/>
          <p:cNvGrpSpPr/>
          <p:nvPr/>
        </p:nvGrpSpPr>
        <p:grpSpPr>
          <a:xfrm rot="-7226">
            <a:off x="1580913" y="6861924"/>
            <a:ext cx="1871214" cy="558816"/>
            <a:chOff x="0" y="0"/>
            <a:chExt cx="447638" cy="133682"/>
          </a:xfrm>
        </p:grpSpPr>
        <p:sp>
          <p:nvSpPr>
            <p:cNvPr name="Freeform 81" id="81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82" id="82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3" id="83"/>
          <p:cNvGrpSpPr/>
          <p:nvPr/>
        </p:nvGrpSpPr>
        <p:grpSpPr>
          <a:xfrm rot="-7226">
            <a:off x="1586227" y="8516671"/>
            <a:ext cx="1871214" cy="558816"/>
            <a:chOff x="0" y="0"/>
            <a:chExt cx="447638" cy="133682"/>
          </a:xfrm>
        </p:grpSpPr>
        <p:sp>
          <p:nvSpPr>
            <p:cNvPr name="Freeform 84" id="84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85" id="85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6" id="86"/>
          <p:cNvGrpSpPr/>
          <p:nvPr/>
        </p:nvGrpSpPr>
        <p:grpSpPr>
          <a:xfrm rot="-7226">
            <a:off x="1586227" y="10142196"/>
            <a:ext cx="1871214" cy="558816"/>
            <a:chOff x="0" y="0"/>
            <a:chExt cx="447638" cy="133682"/>
          </a:xfrm>
        </p:grpSpPr>
        <p:sp>
          <p:nvSpPr>
            <p:cNvPr name="Freeform 87" id="87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88" id="88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89" id="89"/>
          <p:cNvSpPr txBox="true"/>
          <p:nvPr/>
        </p:nvSpPr>
        <p:spPr>
          <a:xfrm rot="0">
            <a:off x="5061157" y="2652860"/>
            <a:ext cx="7618720" cy="10174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312"/>
              </a:lnSpc>
            </a:pPr>
            <a:r>
              <a:rPr lang="en-US" sz="8216">
                <a:solidFill>
                  <a:srgbClr val="5A5A5A"/>
                </a:solidFill>
                <a:latin typeface="Lilita One"/>
                <a:ea typeface="Lilita One"/>
                <a:cs typeface="Lilita One"/>
                <a:sym typeface="Lilita One"/>
              </a:rPr>
              <a:t>SAFEGUARDING</a:t>
            </a:r>
          </a:p>
        </p:txBody>
      </p:sp>
      <p:sp>
        <p:nvSpPr>
          <p:cNvPr name="TextBox 90" id="90"/>
          <p:cNvSpPr txBox="true"/>
          <p:nvPr/>
        </p:nvSpPr>
        <p:spPr>
          <a:xfrm rot="0">
            <a:off x="4627361" y="5466034"/>
            <a:ext cx="9907411" cy="8343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29"/>
              </a:lnSpc>
            </a:pPr>
            <a:r>
              <a:rPr lang="en-US" b="true" sz="4499">
                <a:solidFill>
                  <a:srgbClr val="3B3939"/>
                </a:solidFill>
                <a:latin typeface="DM Sans Bold"/>
                <a:ea typeface="DM Sans Bold"/>
                <a:cs typeface="DM Sans Bold"/>
                <a:sym typeface="DM Sans Bold"/>
              </a:rPr>
              <a:t>W</a:t>
            </a:r>
            <a:r>
              <a:rPr lang="en-US" b="true" sz="4499" strike="noStrike" u="none">
                <a:solidFill>
                  <a:srgbClr val="3B3939"/>
                </a:solidFill>
                <a:latin typeface="DM Sans Bold"/>
                <a:ea typeface="DM Sans Bold"/>
                <a:cs typeface="DM Sans Bold"/>
                <a:sym typeface="DM Sans Bold"/>
              </a:rPr>
              <a:t>hat is </a:t>
            </a:r>
            <a:r>
              <a:rPr lang="en-US" b="true" sz="4499" strike="noStrike" u="none">
                <a:solidFill>
                  <a:srgbClr val="3B3939"/>
                </a:solidFill>
                <a:latin typeface="DM Sans Bold"/>
                <a:ea typeface="DM Sans Bold"/>
                <a:cs typeface="DM Sans Bold"/>
                <a:sym typeface="DM Sans Bold"/>
              </a:rPr>
              <a:t>“</a:t>
            </a:r>
            <a:r>
              <a:rPr lang="en-US" b="true" sz="4499" strike="noStrike" u="none">
                <a:solidFill>
                  <a:srgbClr val="3B3939"/>
                </a:solidFill>
                <a:latin typeface="DM Sans Bold"/>
                <a:ea typeface="DM Sans Bold"/>
                <a:cs typeface="DM Sans Bold"/>
                <a:sym typeface="DM Sans Bold"/>
              </a:rPr>
              <a:t>radicalisation</a:t>
            </a:r>
            <a:r>
              <a:rPr lang="en-US" b="true" sz="4499" strike="noStrike" u="none">
                <a:solidFill>
                  <a:srgbClr val="3B3939"/>
                </a:solidFill>
                <a:latin typeface="DM Sans Bold"/>
                <a:ea typeface="DM Sans Bold"/>
                <a:cs typeface="DM Sans Bold"/>
                <a:sym typeface="DM Sans Bold"/>
              </a:rPr>
              <a:t>”?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592B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926582">
            <a:off x="14036844" y="-891976"/>
            <a:ext cx="4047901" cy="2075469"/>
          </a:xfrm>
          <a:custGeom>
            <a:avLst/>
            <a:gdLst/>
            <a:ahLst/>
            <a:cxnLst/>
            <a:rect r="r" b="b" t="t" l="l"/>
            <a:pathLst>
              <a:path h="2075469" w="4047901">
                <a:moveTo>
                  <a:pt x="0" y="0"/>
                </a:moveTo>
                <a:lnTo>
                  <a:pt x="4047901" y="0"/>
                </a:lnTo>
                <a:lnTo>
                  <a:pt x="4047901" y="2075469"/>
                </a:lnTo>
                <a:lnTo>
                  <a:pt x="0" y="20754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1348052">
            <a:off x="15303510" y="1081580"/>
            <a:ext cx="6480914" cy="7971978"/>
          </a:xfrm>
          <a:custGeom>
            <a:avLst/>
            <a:gdLst/>
            <a:ahLst/>
            <a:cxnLst/>
            <a:rect r="r" b="b" t="t" l="l"/>
            <a:pathLst>
              <a:path h="7971978" w="6480914">
                <a:moveTo>
                  <a:pt x="0" y="0"/>
                </a:moveTo>
                <a:lnTo>
                  <a:pt x="6480914" y="0"/>
                </a:lnTo>
                <a:lnTo>
                  <a:pt x="6480914" y="7971977"/>
                </a:lnTo>
                <a:lnTo>
                  <a:pt x="0" y="79719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4225" r="0" b="0"/>
            </a:stretch>
          </a:blipFill>
          <a:ln w="28575" cap="sq">
            <a:solidFill>
              <a:srgbClr val="545454"/>
            </a:solidFill>
            <a:prstDash val="solid"/>
            <a:miter/>
          </a:ln>
        </p:spPr>
      </p:sp>
      <p:sp>
        <p:nvSpPr>
          <p:cNvPr name="Freeform 4" id="4"/>
          <p:cNvSpPr/>
          <p:nvPr/>
        </p:nvSpPr>
        <p:spPr>
          <a:xfrm flipH="false" flipV="false" rot="-1915390">
            <a:off x="11624874" y="3093560"/>
            <a:ext cx="6480914" cy="8308864"/>
          </a:xfrm>
          <a:custGeom>
            <a:avLst/>
            <a:gdLst/>
            <a:ahLst/>
            <a:cxnLst/>
            <a:rect r="r" b="b" t="t" l="l"/>
            <a:pathLst>
              <a:path h="8308864" w="6480914">
                <a:moveTo>
                  <a:pt x="0" y="0"/>
                </a:moveTo>
                <a:lnTo>
                  <a:pt x="6480914" y="0"/>
                </a:lnTo>
                <a:lnTo>
                  <a:pt x="6480914" y="8308864"/>
                </a:lnTo>
                <a:lnTo>
                  <a:pt x="0" y="83088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w="28575" cap="sq">
            <a:solidFill>
              <a:srgbClr val="545454"/>
            </a:solidFill>
            <a:prstDash val="solid"/>
            <a:miter/>
          </a:ln>
        </p:spPr>
      </p:sp>
      <p:sp>
        <p:nvSpPr>
          <p:cNvPr name="Freeform 5" id="5"/>
          <p:cNvSpPr/>
          <p:nvPr/>
        </p:nvSpPr>
        <p:spPr>
          <a:xfrm flipH="false" flipV="false" rot="78844">
            <a:off x="7948656" y="383604"/>
            <a:ext cx="3939048" cy="981181"/>
          </a:xfrm>
          <a:custGeom>
            <a:avLst/>
            <a:gdLst/>
            <a:ahLst/>
            <a:cxnLst/>
            <a:rect r="r" b="b" t="t" l="l"/>
            <a:pathLst>
              <a:path h="981181" w="3939048">
                <a:moveTo>
                  <a:pt x="0" y="0"/>
                </a:moveTo>
                <a:lnTo>
                  <a:pt x="3939048" y="0"/>
                </a:lnTo>
                <a:lnTo>
                  <a:pt x="3939048" y="981181"/>
                </a:lnTo>
                <a:lnTo>
                  <a:pt x="0" y="98118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49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36667">
            <a:off x="-2891630" y="-2013121"/>
            <a:ext cx="9846432" cy="8646958"/>
          </a:xfrm>
          <a:custGeom>
            <a:avLst/>
            <a:gdLst/>
            <a:ahLst/>
            <a:cxnLst/>
            <a:rect r="r" b="b" t="t" l="l"/>
            <a:pathLst>
              <a:path h="8646958" w="9846432">
                <a:moveTo>
                  <a:pt x="0" y="0"/>
                </a:moveTo>
                <a:lnTo>
                  <a:pt x="9846432" y="0"/>
                </a:lnTo>
                <a:lnTo>
                  <a:pt x="9846432" y="8646957"/>
                </a:lnTo>
                <a:lnTo>
                  <a:pt x="0" y="864695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2309825">
            <a:off x="1039202" y="7995568"/>
            <a:ext cx="827639" cy="1850727"/>
          </a:xfrm>
          <a:custGeom>
            <a:avLst/>
            <a:gdLst/>
            <a:ahLst/>
            <a:cxnLst/>
            <a:rect r="r" b="b" t="t" l="l"/>
            <a:pathLst>
              <a:path h="1850727" w="827639">
                <a:moveTo>
                  <a:pt x="0" y="0"/>
                </a:moveTo>
                <a:lnTo>
                  <a:pt x="827639" y="0"/>
                </a:lnTo>
                <a:lnTo>
                  <a:pt x="827639" y="1850727"/>
                </a:lnTo>
                <a:lnTo>
                  <a:pt x="0" y="185072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49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8" id="8"/>
          <p:cNvSpPr/>
          <p:nvPr/>
        </p:nvSpPr>
        <p:spPr>
          <a:xfrm flipH="false" flipV="false" rot="-2210409">
            <a:off x="2123765" y="6757005"/>
            <a:ext cx="1077721" cy="2679719"/>
          </a:xfrm>
          <a:custGeom>
            <a:avLst/>
            <a:gdLst/>
            <a:ahLst/>
            <a:cxnLst/>
            <a:rect r="r" b="b" t="t" l="l"/>
            <a:pathLst>
              <a:path h="2679719" w="1077721">
                <a:moveTo>
                  <a:pt x="0" y="0"/>
                </a:moveTo>
                <a:lnTo>
                  <a:pt x="1077721" y="0"/>
                </a:lnTo>
                <a:lnTo>
                  <a:pt x="1077721" y="2679719"/>
                </a:lnTo>
                <a:lnTo>
                  <a:pt x="0" y="26797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49000"/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9" id="9"/>
          <p:cNvGrpSpPr/>
          <p:nvPr/>
        </p:nvGrpSpPr>
        <p:grpSpPr>
          <a:xfrm rot="-7226">
            <a:off x="13768979" y="4381098"/>
            <a:ext cx="2771720" cy="1793690"/>
            <a:chOff x="0" y="0"/>
            <a:chExt cx="663061" cy="42909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63061" cy="429093"/>
            </a:xfrm>
            <a:custGeom>
              <a:avLst/>
              <a:gdLst/>
              <a:ahLst/>
              <a:cxnLst/>
              <a:rect r="r" b="b" t="t" l="l"/>
              <a:pathLst>
                <a:path h="429093" w="663061">
                  <a:moveTo>
                    <a:pt x="64243" y="0"/>
                  </a:moveTo>
                  <a:lnTo>
                    <a:pt x="598817" y="0"/>
                  </a:lnTo>
                  <a:cubicBezTo>
                    <a:pt x="634298" y="0"/>
                    <a:pt x="663061" y="28763"/>
                    <a:pt x="663061" y="64243"/>
                  </a:cubicBezTo>
                  <a:lnTo>
                    <a:pt x="663061" y="364850"/>
                  </a:lnTo>
                  <a:cubicBezTo>
                    <a:pt x="663061" y="400330"/>
                    <a:pt x="634298" y="429093"/>
                    <a:pt x="598817" y="429093"/>
                  </a:cubicBezTo>
                  <a:lnTo>
                    <a:pt x="64243" y="429093"/>
                  </a:lnTo>
                  <a:cubicBezTo>
                    <a:pt x="28763" y="429093"/>
                    <a:pt x="0" y="400330"/>
                    <a:pt x="0" y="364850"/>
                  </a:cubicBezTo>
                  <a:lnTo>
                    <a:pt x="0" y="64243"/>
                  </a:lnTo>
                  <a:cubicBezTo>
                    <a:pt x="0" y="28763"/>
                    <a:pt x="28763" y="0"/>
                    <a:pt x="64243" y="0"/>
                  </a:cubicBezTo>
                  <a:close/>
                </a:path>
              </a:pathLst>
            </a:custGeom>
            <a:solidFill>
              <a:srgbClr val="C27194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663061" cy="467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-7226">
            <a:off x="13773667" y="6611002"/>
            <a:ext cx="2771720" cy="1793690"/>
            <a:chOff x="0" y="0"/>
            <a:chExt cx="663061" cy="42909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663061" cy="429093"/>
            </a:xfrm>
            <a:custGeom>
              <a:avLst/>
              <a:gdLst/>
              <a:ahLst/>
              <a:cxnLst/>
              <a:rect r="r" b="b" t="t" l="l"/>
              <a:pathLst>
                <a:path h="429093" w="663061">
                  <a:moveTo>
                    <a:pt x="64243" y="0"/>
                  </a:moveTo>
                  <a:lnTo>
                    <a:pt x="598817" y="0"/>
                  </a:lnTo>
                  <a:cubicBezTo>
                    <a:pt x="634298" y="0"/>
                    <a:pt x="663061" y="28763"/>
                    <a:pt x="663061" y="64243"/>
                  </a:cubicBezTo>
                  <a:lnTo>
                    <a:pt x="663061" y="364850"/>
                  </a:lnTo>
                  <a:cubicBezTo>
                    <a:pt x="663061" y="400330"/>
                    <a:pt x="634298" y="429093"/>
                    <a:pt x="598817" y="429093"/>
                  </a:cubicBezTo>
                  <a:lnTo>
                    <a:pt x="64243" y="429093"/>
                  </a:lnTo>
                  <a:cubicBezTo>
                    <a:pt x="28763" y="429093"/>
                    <a:pt x="0" y="400330"/>
                    <a:pt x="0" y="364850"/>
                  </a:cubicBezTo>
                  <a:lnTo>
                    <a:pt x="0" y="64243"/>
                  </a:lnTo>
                  <a:cubicBezTo>
                    <a:pt x="0" y="28763"/>
                    <a:pt x="28763" y="0"/>
                    <a:pt x="64243" y="0"/>
                  </a:cubicBezTo>
                  <a:close/>
                </a:path>
              </a:pathLst>
            </a:custGeom>
            <a:solidFill>
              <a:srgbClr val="C5D7EB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663061" cy="467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-7226">
            <a:off x="13778363" y="8845124"/>
            <a:ext cx="2771720" cy="1793690"/>
            <a:chOff x="0" y="0"/>
            <a:chExt cx="663061" cy="429093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63061" cy="429093"/>
            </a:xfrm>
            <a:custGeom>
              <a:avLst/>
              <a:gdLst/>
              <a:ahLst/>
              <a:cxnLst/>
              <a:rect r="r" b="b" t="t" l="l"/>
              <a:pathLst>
                <a:path h="429093" w="663061">
                  <a:moveTo>
                    <a:pt x="64243" y="0"/>
                  </a:moveTo>
                  <a:lnTo>
                    <a:pt x="598817" y="0"/>
                  </a:lnTo>
                  <a:cubicBezTo>
                    <a:pt x="634298" y="0"/>
                    <a:pt x="663061" y="28763"/>
                    <a:pt x="663061" y="64243"/>
                  </a:cubicBezTo>
                  <a:lnTo>
                    <a:pt x="663061" y="364850"/>
                  </a:lnTo>
                  <a:cubicBezTo>
                    <a:pt x="663061" y="400330"/>
                    <a:pt x="634298" y="429093"/>
                    <a:pt x="598817" y="429093"/>
                  </a:cubicBezTo>
                  <a:lnTo>
                    <a:pt x="64243" y="429093"/>
                  </a:lnTo>
                  <a:cubicBezTo>
                    <a:pt x="28763" y="429093"/>
                    <a:pt x="0" y="400330"/>
                    <a:pt x="0" y="364850"/>
                  </a:cubicBezTo>
                  <a:lnTo>
                    <a:pt x="0" y="64243"/>
                  </a:lnTo>
                  <a:cubicBezTo>
                    <a:pt x="0" y="28763"/>
                    <a:pt x="28763" y="0"/>
                    <a:pt x="64243" y="0"/>
                  </a:cubicBezTo>
                  <a:close/>
                </a:path>
              </a:pathLst>
            </a:custGeom>
            <a:solidFill>
              <a:srgbClr val="43B262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663061" cy="467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-7226">
            <a:off x="2583710" y="935962"/>
            <a:ext cx="13295324" cy="11926082"/>
            <a:chOff x="0" y="0"/>
            <a:chExt cx="3180554" cy="2852999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3180554" cy="2852999"/>
            </a:xfrm>
            <a:custGeom>
              <a:avLst/>
              <a:gdLst/>
              <a:ahLst/>
              <a:cxnLst/>
              <a:rect r="r" b="b" t="t" l="l"/>
              <a:pathLst>
                <a:path h="2852999" w="3180554">
                  <a:moveTo>
                    <a:pt x="23292" y="0"/>
                  </a:moveTo>
                  <a:lnTo>
                    <a:pt x="3157262" y="0"/>
                  </a:lnTo>
                  <a:cubicBezTo>
                    <a:pt x="3170126" y="0"/>
                    <a:pt x="3180554" y="10428"/>
                    <a:pt x="3180554" y="23292"/>
                  </a:cubicBezTo>
                  <a:lnTo>
                    <a:pt x="3180554" y="2829707"/>
                  </a:lnTo>
                  <a:cubicBezTo>
                    <a:pt x="3180554" y="2842571"/>
                    <a:pt x="3170126" y="2852999"/>
                    <a:pt x="3157262" y="2852999"/>
                  </a:cubicBezTo>
                  <a:lnTo>
                    <a:pt x="23292" y="2852999"/>
                  </a:lnTo>
                  <a:cubicBezTo>
                    <a:pt x="10428" y="2852999"/>
                    <a:pt x="0" y="2842571"/>
                    <a:pt x="0" y="2829707"/>
                  </a:cubicBezTo>
                  <a:lnTo>
                    <a:pt x="0" y="23292"/>
                  </a:lnTo>
                  <a:cubicBezTo>
                    <a:pt x="0" y="10428"/>
                    <a:pt x="10428" y="0"/>
                    <a:pt x="23292" y="0"/>
                  </a:cubicBezTo>
                  <a:close/>
                </a:path>
              </a:pathLst>
            </a:custGeom>
            <a:solidFill>
              <a:srgbClr val="FAC3CE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3180554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-7226">
            <a:off x="2602760" y="1101162"/>
            <a:ext cx="13295324" cy="11926082"/>
            <a:chOff x="0" y="0"/>
            <a:chExt cx="3180554" cy="2852999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3180554" cy="2852999"/>
            </a:xfrm>
            <a:custGeom>
              <a:avLst/>
              <a:gdLst/>
              <a:ahLst/>
              <a:cxnLst/>
              <a:rect r="r" b="b" t="t" l="l"/>
              <a:pathLst>
                <a:path h="2852999" w="3180554">
                  <a:moveTo>
                    <a:pt x="23292" y="0"/>
                  </a:moveTo>
                  <a:lnTo>
                    <a:pt x="3157262" y="0"/>
                  </a:lnTo>
                  <a:cubicBezTo>
                    <a:pt x="3170126" y="0"/>
                    <a:pt x="3180554" y="10428"/>
                    <a:pt x="3180554" y="23292"/>
                  </a:cubicBezTo>
                  <a:lnTo>
                    <a:pt x="3180554" y="2829707"/>
                  </a:lnTo>
                  <a:cubicBezTo>
                    <a:pt x="3180554" y="2842571"/>
                    <a:pt x="3170126" y="2852999"/>
                    <a:pt x="3157262" y="2852999"/>
                  </a:cubicBezTo>
                  <a:lnTo>
                    <a:pt x="23292" y="2852999"/>
                  </a:lnTo>
                  <a:cubicBezTo>
                    <a:pt x="10428" y="2852999"/>
                    <a:pt x="0" y="2842571"/>
                    <a:pt x="0" y="2829707"/>
                  </a:cubicBezTo>
                  <a:lnTo>
                    <a:pt x="0" y="23292"/>
                  </a:lnTo>
                  <a:cubicBezTo>
                    <a:pt x="0" y="10428"/>
                    <a:pt x="10428" y="0"/>
                    <a:pt x="2329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3180554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-7226">
            <a:off x="4629238" y="2144093"/>
            <a:ext cx="8048763" cy="1793690"/>
            <a:chOff x="0" y="0"/>
            <a:chExt cx="1925453" cy="429093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925453" cy="429093"/>
            </a:xfrm>
            <a:custGeom>
              <a:avLst/>
              <a:gdLst/>
              <a:ahLst/>
              <a:cxnLst/>
              <a:rect r="r" b="b" t="t" l="l"/>
              <a:pathLst>
                <a:path h="429093" w="1925453">
                  <a:moveTo>
                    <a:pt x="22123" y="0"/>
                  </a:moveTo>
                  <a:lnTo>
                    <a:pt x="1903330" y="0"/>
                  </a:lnTo>
                  <a:cubicBezTo>
                    <a:pt x="1915549" y="0"/>
                    <a:pt x="1925453" y="9905"/>
                    <a:pt x="1925453" y="22123"/>
                  </a:cubicBezTo>
                  <a:lnTo>
                    <a:pt x="1925453" y="406970"/>
                  </a:lnTo>
                  <a:cubicBezTo>
                    <a:pt x="1925453" y="412837"/>
                    <a:pt x="1923123" y="418464"/>
                    <a:pt x="1918974" y="422613"/>
                  </a:cubicBezTo>
                  <a:cubicBezTo>
                    <a:pt x="1914825" y="426762"/>
                    <a:pt x="1909198" y="429093"/>
                    <a:pt x="1903330" y="429093"/>
                  </a:cubicBezTo>
                  <a:lnTo>
                    <a:pt x="22123" y="429093"/>
                  </a:lnTo>
                  <a:cubicBezTo>
                    <a:pt x="9905" y="429093"/>
                    <a:pt x="0" y="419188"/>
                    <a:pt x="0" y="406970"/>
                  </a:cubicBezTo>
                  <a:lnTo>
                    <a:pt x="0" y="22123"/>
                  </a:lnTo>
                  <a:cubicBezTo>
                    <a:pt x="0" y="9905"/>
                    <a:pt x="9905" y="0"/>
                    <a:pt x="22123" y="0"/>
                  </a:cubicBezTo>
                  <a:close/>
                </a:path>
              </a:pathLst>
            </a:custGeom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26" id="26"/>
            <p:cNvSpPr txBox="true"/>
            <p:nvPr/>
          </p:nvSpPr>
          <p:spPr>
            <a:xfrm>
              <a:off x="0" y="-38100"/>
              <a:ext cx="1925453" cy="467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-7226">
            <a:off x="-10964461" y="935872"/>
            <a:ext cx="13381049" cy="11926082"/>
            <a:chOff x="0" y="0"/>
            <a:chExt cx="3201062" cy="2852999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3201062" cy="2852999"/>
            </a:xfrm>
            <a:custGeom>
              <a:avLst/>
              <a:gdLst/>
              <a:ahLst/>
              <a:cxnLst/>
              <a:rect r="r" b="b" t="t" l="l"/>
              <a:pathLst>
                <a:path h="2852999" w="3201062">
                  <a:moveTo>
                    <a:pt x="23143" y="0"/>
                  </a:moveTo>
                  <a:lnTo>
                    <a:pt x="3177919" y="0"/>
                  </a:lnTo>
                  <a:cubicBezTo>
                    <a:pt x="3184057" y="0"/>
                    <a:pt x="3189943" y="2438"/>
                    <a:pt x="3194283" y="6778"/>
                  </a:cubicBezTo>
                  <a:cubicBezTo>
                    <a:pt x="3198623" y="11119"/>
                    <a:pt x="3201062" y="17005"/>
                    <a:pt x="3201062" y="23143"/>
                  </a:cubicBezTo>
                  <a:lnTo>
                    <a:pt x="3201062" y="2829856"/>
                  </a:lnTo>
                  <a:cubicBezTo>
                    <a:pt x="3201062" y="2842638"/>
                    <a:pt x="3190700" y="2852999"/>
                    <a:pt x="3177919" y="2852999"/>
                  </a:cubicBezTo>
                  <a:lnTo>
                    <a:pt x="23143" y="2852999"/>
                  </a:lnTo>
                  <a:cubicBezTo>
                    <a:pt x="10361" y="2852999"/>
                    <a:pt x="0" y="2842638"/>
                    <a:pt x="0" y="2829856"/>
                  </a:cubicBezTo>
                  <a:lnTo>
                    <a:pt x="0" y="23143"/>
                  </a:lnTo>
                  <a:cubicBezTo>
                    <a:pt x="0" y="10361"/>
                    <a:pt x="10361" y="0"/>
                    <a:pt x="23143" y="0"/>
                  </a:cubicBezTo>
                  <a:close/>
                </a:path>
              </a:pathLst>
            </a:custGeom>
            <a:solidFill>
              <a:srgbClr val="FAC3CE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29" id="29"/>
            <p:cNvSpPr txBox="true"/>
            <p:nvPr/>
          </p:nvSpPr>
          <p:spPr>
            <a:xfrm>
              <a:off x="0" y="-38100"/>
              <a:ext cx="3201062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0" id="30"/>
          <p:cNvGrpSpPr/>
          <p:nvPr/>
        </p:nvGrpSpPr>
        <p:grpSpPr>
          <a:xfrm rot="-7226">
            <a:off x="-10912074" y="1101162"/>
            <a:ext cx="13295324" cy="11926082"/>
            <a:chOff x="0" y="0"/>
            <a:chExt cx="3180554" cy="2852999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3180554" cy="2852999"/>
            </a:xfrm>
            <a:custGeom>
              <a:avLst/>
              <a:gdLst/>
              <a:ahLst/>
              <a:cxnLst/>
              <a:rect r="r" b="b" t="t" l="l"/>
              <a:pathLst>
                <a:path h="2852999" w="3180554">
                  <a:moveTo>
                    <a:pt x="23292" y="0"/>
                  </a:moveTo>
                  <a:lnTo>
                    <a:pt x="3157262" y="0"/>
                  </a:lnTo>
                  <a:cubicBezTo>
                    <a:pt x="3170126" y="0"/>
                    <a:pt x="3180554" y="10428"/>
                    <a:pt x="3180554" y="23292"/>
                  </a:cubicBezTo>
                  <a:lnTo>
                    <a:pt x="3180554" y="2829707"/>
                  </a:lnTo>
                  <a:cubicBezTo>
                    <a:pt x="3180554" y="2842571"/>
                    <a:pt x="3170126" y="2852999"/>
                    <a:pt x="3157262" y="2852999"/>
                  </a:cubicBezTo>
                  <a:lnTo>
                    <a:pt x="23292" y="2852999"/>
                  </a:lnTo>
                  <a:cubicBezTo>
                    <a:pt x="10428" y="2852999"/>
                    <a:pt x="0" y="2842571"/>
                    <a:pt x="0" y="2829707"/>
                  </a:cubicBezTo>
                  <a:lnTo>
                    <a:pt x="0" y="23292"/>
                  </a:lnTo>
                  <a:cubicBezTo>
                    <a:pt x="0" y="10428"/>
                    <a:pt x="10428" y="0"/>
                    <a:pt x="2329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32" id="32"/>
            <p:cNvSpPr txBox="true"/>
            <p:nvPr/>
          </p:nvSpPr>
          <p:spPr>
            <a:xfrm>
              <a:off x="0" y="-38100"/>
              <a:ext cx="3180554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33" id="33"/>
          <p:cNvSpPr/>
          <p:nvPr/>
        </p:nvSpPr>
        <p:spPr>
          <a:xfrm flipH="true">
            <a:off x="3971202" y="1982793"/>
            <a:ext cx="0" cy="10299494"/>
          </a:xfrm>
          <a:prstGeom prst="line">
            <a:avLst/>
          </a:prstGeom>
          <a:ln cap="flat" w="19050">
            <a:solidFill>
              <a:srgbClr val="54545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4" id="34"/>
          <p:cNvSpPr/>
          <p:nvPr/>
        </p:nvSpPr>
        <p:spPr>
          <a:xfrm flipH="true">
            <a:off x="1019175" y="1982793"/>
            <a:ext cx="0" cy="10299494"/>
          </a:xfrm>
          <a:prstGeom prst="line">
            <a:avLst/>
          </a:prstGeom>
          <a:ln cap="flat" w="19050">
            <a:solidFill>
              <a:srgbClr val="545454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5" id="35"/>
          <p:cNvGrpSpPr/>
          <p:nvPr/>
        </p:nvGrpSpPr>
        <p:grpSpPr>
          <a:xfrm rot="-7226">
            <a:off x="2913427" y="1816250"/>
            <a:ext cx="719821" cy="719821"/>
            <a:chOff x="0" y="0"/>
            <a:chExt cx="812800" cy="81280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37" id="3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8" id="38"/>
          <p:cNvGrpSpPr/>
          <p:nvPr/>
        </p:nvGrpSpPr>
        <p:grpSpPr>
          <a:xfrm rot="-7226">
            <a:off x="1344720" y="1816250"/>
            <a:ext cx="719821" cy="719821"/>
            <a:chOff x="0" y="0"/>
            <a:chExt cx="812800" cy="81280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0" id="4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1" id="41"/>
          <p:cNvGrpSpPr/>
          <p:nvPr/>
        </p:nvGrpSpPr>
        <p:grpSpPr>
          <a:xfrm rot="-7226">
            <a:off x="2916906" y="3470997"/>
            <a:ext cx="719821" cy="719821"/>
            <a:chOff x="0" y="0"/>
            <a:chExt cx="812800" cy="812800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3" id="4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4" id="44"/>
          <p:cNvGrpSpPr/>
          <p:nvPr/>
        </p:nvGrpSpPr>
        <p:grpSpPr>
          <a:xfrm rot="-7226">
            <a:off x="1348198" y="3470997"/>
            <a:ext cx="719821" cy="719821"/>
            <a:chOff x="0" y="0"/>
            <a:chExt cx="812800" cy="812800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6" id="4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7" id="47"/>
          <p:cNvGrpSpPr/>
          <p:nvPr/>
        </p:nvGrpSpPr>
        <p:grpSpPr>
          <a:xfrm rot="-7226">
            <a:off x="2920385" y="5125745"/>
            <a:ext cx="719821" cy="719821"/>
            <a:chOff x="0" y="0"/>
            <a:chExt cx="812800" cy="812800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9" id="4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0" id="50"/>
          <p:cNvGrpSpPr/>
          <p:nvPr/>
        </p:nvGrpSpPr>
        <p:grpSpPr>
          <a:xfrm rot="-7226">
            <a:off x="1351677" y="5125745"/>
            <a:ext cx="719821" cy="719821"/>
            <a:chOff x="0" y="0"/>
            <a:chExt cx="812800" cy="812800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2" id="5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3" id="53"/>
          <p:cNvGrpSpPr/>
          <p:nvPr/>
        </p:nvGrpSpPr>
        <p:grpSpPr>
          <a:xfrm rot="-7226">
            <a:off x="2923863" y="6780492"/>
            <a:ext cx="719821" cy="719821"/>
            <a:chOff x="0" y="0"/>
            <a:chExt cx="812800" cy="812800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5" id="5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6" id="56"/>
          <p:cNvGrpSpPr/>
          <p:nvPr/>
        </p:nvGrpSpPr>
        <p:grpSpPr>
          <a:xfrm rot="-7226">
            <a:off x="1355156" y="6780492"/>
            <a:ext cx="719821" cy="719821"/>
            <a:chOff x="0" y="0"/>
            <a:chExt cx="812800" cy="812800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8" id="5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9" id="59"/>
          <p:cNvGrpSpPr/>
          <p:nvPr/>
        </p:nvGrpSpPr>
        <p:grpSpPr>
          <a:xfrm rot="-7226">
            <a:off x="2927342" y="8435240"/>
            <a:ext cx="719821" cy="719821"/>
            <a:chOff x="0" y="0"/>
            <a:chExt cx="812800" cy="812800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61" id="6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2" id="62"/>
          <p:cNvGrpSpPr/>
          <p:nvPr/>
        </p:nvGrpSpPr>
        <p:grpSpPr>
          <a:xfrm rot="-7226">
            <a:off x="2927342" y="10060764"/>
            <a:ext cx="719821" cy="719821"/>
            <a:chOff x="0" y="0"/>
            <a:chExt cx="812800" cy="812800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64" id="6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5" id="65"/>
          <p:cNvGrpSpPr/>
          <p:nvPr/>
        </p:nvGrpSpPr>
        <p:grpSpPr>
          <a:xfrm rot="-7226">
            <a:off x="1358634" y="8435240"/>
            <a:ext cx="719821" cy="719821"/>
            <a:chOff x="0" y="0"/>
            <a:chExt cx="812800" cy="812800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67" id="6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8" id="68"/>
          <p:cNvGrpSpPr/>
          <p:nvPr/>
        </p:nvGrpSpPr>
        <p:grpSpPr>
          <a:xfrm rot="-7226">
            <a:off x="1358634" y="10060764"/>
            <a:ext cx="719821" cy="719821"/>
            <a:chOff x="0" y="0"/>
            <a:chExt cx="812800" cy="812800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70" id="7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71" id="71"/>
          <p:cNvGrpSpPr/>
          <p:nvPr/>
        </p:nvGrpSpPr>
        <p:grpSpPr>
          <a:xfrm rot="-7226">
            <a:off x="1564972" y="1897681"/>
            <a:ext cx="1871214" cy="558816"/>
            <a:chOff x="0" y="0"/>
            <a:chExt cx="447638" cy="133682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3" id="73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4" id="74"/>
          <p:cNvGrpSpPr/>
          <p:nvPr/>
        </p:nvGrpSpPr>
        <p:grpSpPr>
          <a:xfrm rot="-7226">
            <a:off x="1570286" y="3552429"/>
            <a:ext cx="1871214" cy="558816"/>
            <a:chOff x="0" y="0"/>
            <a:chExt cx="447638" cy="133682"/>
          </a:xfrm>
        </p:grpSpPr>
        <p:sp>
          <p:nvSpPr>
            <p:cNvPr name="Freeform 75" id="75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6" id="76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7" id="77"/>
          <p:cNvGrpSpPr/>
          <p:nvPr/>
        </p:nvGrpSpPr>
        <p:grpSpPr>
          <a:xfrm rot="-7226">
            <a:off x="1575599" y="5207176"/>
            <a:ext cx="1871214" cy="558816"/>
            <a:chOff x="0" y="0"/>
            <a:chExt cx="447638" cy="133682"/>
          </a:xfrm>
        </p:grpSpPr>
        <p:sp>
          <p:nvSpPr>
            <p:cNvPr name="Freeform 78" id="78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9" id="79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0" id="80"/>
          <p:cNvGrpSpPr/>
          <p:nvPr/>
        </p:nvGrpSpPr>
        <p:grpSpPr>
          <a:xfrm rot="-7226">
            <a:off x="1580913" y="6861924"/>
            <a:ext cx="1871214" cy="558816"/>
            <a:chOff x="0" y="0"/>
            <a:chExt cx="447638" cy="133682"/>
          </a:xfrm>
        </p:grpSpPr>
        <p:sp>
          <p:nvSpPr>
            <p:cNvPr name="Freeform 81" id="81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82" id="82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3" id="83"/>
          <p:cNvGrpSpPr/>
          <p:nvPr/>
        </p:nvGrpSpPr>
        <p:grpSpPr>
          <a:xfrm rot="-7226">
            <a:off x="1586227" y="8516671"/>
            <a:ext cx="1871214" cy="558816"/>
            <a:chOff x="0" y="0"/>
            <a:chExt cx="447638" cy="133682"/>
          </a:xfrm>
        </p:grpSpPr>
        <p:sp>
          <p:nvSpPr>
            <p:cNvPr name="Freeform 84" id="84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85" id="85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6" id="86"/>
          <p:cNvGrpSpPr/>
          <p:nvPr/>
        </p:nvGrpSpPr>
        <p:grpSpPr>
          <a:xfrm rot="-7226">
            <a:off x="1586227" y="10142196"/>
            <a:ext cx="1871214" cy="558816"/>
            <a:chOff x="0" y="0"/>
            <a:chExt cx="447638" cy="133682"/>
          </a:xfrm>
        </p:grpSpPr>
        <p:sp>
          <p:nvSpPr>
            <p:cNvPr name="Freeform 87" id="87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88" id="88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89" id="89"/>
          <p:cNvSpPr txBox="true"/>
          <p:nvPr/>
        </p:nvSpPr>
        <p:spPr>
          <a:xfrm rot="0">
            <a:off x="5061157" y="2652860"/>
            <a:ext cx="7618720" cy="10174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312"/>
              </a:lnSpc>
            </a:pPr>
            <a:r>
              <a:rPr lang="en-US" sz="8216">
                <a:solidFill>
                  <a:srgbClr val="5A5A5A"/>
                </a:solidFill>
                <a:latin typeface="Lilita One"/>
                <a:ea typeface="Lilita One"/>
                <a:cs typeface="Lilita One"/>
                <a:sym typeface="Lilita One"/>
              </a:rPr>
              <a:t>SAFEGUARDING</a:t>
            </a:r>
          </a:p>
        </p:txBody>
      </p:sp>
      <p:sp>
        <p:nvSpPr>
          <p:cNvPr name="TextBox 90" id="90"/>
          <p:cNvSpPr txBox="true"/>
          <p:nvPr/>
        </p:nvSpPr>
        <p:spPr>
          <a:xfrm rot="0">
            <a:off x="4818927" y="4445280"/>
            <a:ext cx="10779200" cy="5791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75"/>
              </a:lnSpc>
            </a:pPr>
            <a:r>
              <a:rPr lang="en-US" b="true" sz="4399">
                <a:solidFill>
                  <a:srgbClr val="3B3939"/>
                </a:solidFill>
                <a:latin typeface="DM Sans Bold"/>
                <a:ea typeface="DM Sans Bold"/>
                <a:cs typeface="DM Sans Bold"/>
                <a:sym typeface="DM Sans Bold"/>
              </a:rPr>
              <a:t>W</a:t>
            </a:r>
            <a:r>
              <a:rPr lang="en-US" b="true" sz="4399" strike="noStrike" u="none">
                <a:solidFill>
                  <a:srgbClr val="3B3939"/>
                </a:solidFill>
                <a:latin typeface="DM Sans Bold"/>
                <a:ea typeface="DM Sans Bold"/>
                <a:cs typeface="DM Sans Bold"/>
                <a:sym typeface="DM Sans Bold"/>
              </a:rPr>
              <a:t>hat is </a:t>
            </a:r>
            <a:r>
              <a:rPr lang="en-US" b="true" sz="4399" strike="noStrike" u="none">
                <a:solidFill>
                  <a:srgbClr val="3B3939"/>
                </a:solidFill>
                <a:latin typeface="DM Sans Bold"/>
                <a:ea typeface="DM Sans Bold"/>
                <a:cs typeface="DM Sans Bold"/>
                <a:sym typeface="DM Sans Bold"/>
              </a:rPr>
              <a:t>“</a:t>
            </a:r>
            <a:r>
              <a:rPr lang="en-US" b="true" sz="4399" strike="noStrike" u="none">
                <a:solidFill>
                  <a:srgbClr val="3B3939"/>
                </a:solidFill>
                <a:latin typeface="DM Sans Bold"/>
                <a:ea typeface="DM Sans Bold"/>
                <a:cs typeface="DM Sans Bold"/>
                <a:sym typeface="DM Sans Bold"/>
              </a:rPr>
              <a:t>radicalisation</a:t>
            </a:r>
            <a:r>
              <a:rPr lang="en-US" b="true" sz="4399" strike="noStrike" u="none">
                <a:solidFill>
                  <a:srgbClr val="3B3939"/>
                </a:solidFill>
                <a:latin typeface="DM Sans Bold"/>
                <a:ea typeface="DM Sans Bold"/>
                <a:cs typeface="DM Sans Bold"/>
                <a:sym typeface="DM Sans Bold"/>
              </a:rPr>
              <a:t>”?</a:t>
            </a:r>
          </a:p>
          <a:p>
            <a:pPr algn="l">
              <a:lnSpc>
                <a:spcPts val="6775"/>
              </a:lnSpc>
            </a:pPr>
          </a:p>
          <a:p>
            <a:pPr algn="l">
              <a:lnSpc>
                <a:spcPts val="3695"/>
              </a:lnSpc>
            </a:pPr>
            <a:r>
              <a:rPr lang="en-US" sz="23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R</a:t>
            </a:r>
            <a:r>
              <a:rPr lang="en-US" sz="2399" strike="noStrike" i="true" u="none">
                <a:solidFill>
                  <a:srgbClr val="3B3939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adicalisation is the process by which a person adopts extreme views or ideologies that may lead to harmful actions.</a:t>
            </a:r>
          </a:p>
          <a:p>
            <a:pPr algn="l">
              <a:lnSpc>
                <a:spcPts val="3695"/>
              </a:lnSpc>
            </a:pPr>
          </a:p>
          <a:p>
            <a:pPr algn="l">
              <a:lnSpc>
                <a:spcPts val="3695"/>
              </a:lnSpc>
            </a:pPr>
            <a:r>
              <a:rPr lang="en-US" sz="2399" i="true" strike="noStrike" u="none">
                <a:solidFill>
                  <a:srgbClr val="3B3939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It is usually gradual and can involve exposure to extremist ideas, feelings of vulnerability, and influence or grooming by others. In safeguarding, it is seen as a form of harm, and early support - such as through Prevent - is important to protect individuals.</a:t>
            </a:r>
          </a:p>
          <a:p>
            <a:pPr algn="l">
              <a:lnSpc>
                <a:spcPts val="6775"/>
              </a:lnSpc>
            </a:pP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592B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926582">
            <a:off x="14036844" y="-891976"/>
            <a:ext cx="4047901" cy="2075469"/>
          </a:xfrm>
          <a:custGeom>
            <a:avLst/>
            <a:gdLst/>
            <a:ahLst/>
            <a:cxnLst/>
            <a:rect r="r" b="b" t="t" l="l"/>
            <a:pathLst>
              <a:path h="2075469" w="4047901">
                <a:moveTo>
                  <a:pt x="0" y="0"/>
                </a:moveTo>
                <a:lnTo>
                  <a:pt x="4047901" y="0"/>
                </a:lnTo>
                <a:lnTo>
                  <a:pt x="4047901" y="2075469"/>
                </a:lnTo>
                <a:lnTo>
                  <a:pt x="0" y="20754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1348052">
            <a:off x="15303510" y="1081580"/>
            <a:ext cx="6480914" cy="7971978"/>
          </a:xfrm>
          <a:custGeom>
            <a:avLst/>
            <a:gdLst/>
            <a:ahLst/>
            <a:cxnLst/>
            <a:rect r="r" b="b" t="t" l="l"/>
            <a:pathLst>
              <a:path h="7971978" w="6480914">
                <a:moveTo>
                  <a:pt x="0" y="0"/>
                </a:moveTo>
                <a:lnTo>
                  <a:pt x="6480914" y="0"/>
                </a:lnTo>
                <a:lnTo>
                  <a:pt x="6480914" y="7971977"/>
                </a:lnTo>
                <a:lnTo>
                  <a:pt x="0" y="79719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4225" r="0" b="0"/>
            </a:stretch>
          </a:blipFill>
          <a:ln w="28575" cap="sq">
            <a:solidFill>
              <a:srgbClr val="545454"/>
            </a:solidFill>
            <a:prstDash val="solid"/>
            <a:miter/>
          </a:ln>
        </p:spPr>
      </p:sp>
      <p:sp>
        <p:nvSpPr>
          <p:cNvPr name="Freeform 4" id="4"/>
          <p:cNvSpPr/>
          <p:nvPr/>
        </p:nvSpPr>
        <p:spPr>
          <a:xfrm flipH="false" flipV="false" rot="-1915390">
            <a:off x="11624874" y="3093560"/>
            <a:ext cx="6480914" cy="8308864"/>
          </a:xfrm>
          <a:custGeom>
            <a:avLst/>
            <a:gdLst/>
            <a:ahLst/>
            <a:cxnLst/>
            <a:rect r="r" b="b" t="t" l="l"/>
            <a:pathLst>
              <a:path h="8308864" w="6480914">
                <a:moveTo>
                  <a:pt x="0" y="0"/>
                </a:moveTo>
                <a:lnTo>
                  <a:pt x="6480914" y="0"/>
                </a:lnTo>
                <a:lnTo>
                  <a:pt x="6480914" y="8308864"/>
                </a:lnTo>
                <a:lnTo>
                  <a:pt x="0" y="83088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w="28575" cap="sq">
            <a:solidFill>
              <a:srgbClr val="545454"/>
            </a:solidFill>
            <a:prstDash val="solid"/>
            <a:miter/>
          </a:ln>
        </p:spPr>
      </p:sp>
      <p:sp>
        <p:nvSpPr>
          <p:cNvPr name="Freeform 5" id="5"/>
          <p:cNvSpPr/>
          <p:nvPr/>
        </p:nvSpPr>
        <p:spPr>
          <a:xfrm flipH="false" flipV="false" rot="78844">
            <a:off x="7948656" y="383604"/>
            <a:ext cx="3939048" cy="981181"/>
          </a:xfrm>
          <a:custGeom>
            <a:avLst/>
            <a:gdLst/>
            <a:ahLst/>
            <a:cxnLst/>
            <a:rect r="r" b="b" t="t" l="l"/>
            <a:pathLst>
              <a:path h="981181" w="3939048">
                <a:moveTo>
                  <a:pt x="0" y="0"/>
                </a:moveTo>
                <a:lnTo>
                  <a:pt x="3939048" y="0"/>
                </a:lnTo>
                <a:lnTo>
                  <a:pt x="3939048" y="981181"/>
                </a:lnTo>
                <a:lnTo>
                  <a:pt x="0" y="98118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49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36667">
            <a:off x="-2891630" y="-2013121"/>
            <a:ext cx="9846432" cy="8646958"/>
          </a:xfrm>
          <a:custGeom>
            <a:avLst/>
            <a:gdLst/>
            <a:ahLst/>
            <a:cxnLst/>
            <a:rect r="r" b="b" t="t" l="l"/>
            <a:pathLst>
              <a:path h="8646958" w="9846432">
                <a:moveTo>
                  <a:pt x="0" y="0"/>
                </a:moveTo>
                <a:lnTo>
                  <a:pt x="9846432" y="0"/>
                </a:lnTo>
                <a:lnTo>
                  <a:pt x="9846432" y="8646957"/>
                </a:lnTo>
                <a:lnTo>
                  <a:pt x="0" y="864695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2309825">
            <a:off x="1039202" y="7995568"/>
            <a:ext cx="827639" cy="1850727"/>
          </a:xfrm>
          <a:custGeom>
            <a:avLst/>
            <a:gdLst/>
            <a:ahLst/>
            <a:cxnLst/>
            <a:rect r="r" b="b" t="t" l="l"/>
            <a:pathLst>
              <a:path h="1850727" w="827639">
                <a:moveTo>
                  <a:pt x="0" y="0"/>
                </a:moveTo>
                <a:lnTo>
                  <a:pt x="827639" y="0"/>
                </a:lnTo>
                <a:lnTo>
                  <a:pt x="827639" y="1850727"/>
                </a:lnTo>
                <a:lnTo>
                  <a:pt x="0" y="185072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49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8" id="8"/>
          <p:cNvSpPr/>
          <p:nvPr/>
        </p:nvSpPr>
        <p:spPr>
          <a:xfrm flipH="false" flipV="false" rot="-2210409">
            <a:off x="2123765" y="6757005"/>
            <a:ext cx="1077721" cy="2679719"/>
          </a:xfrm>
          <a:custGeom>
            <a:avLst/>
            <a:gdLst/>
            <a:ahLst/>
            <a:cxnLst/>
            <a:rect r="r" b="b" t="t" l="l"/>
            <a:pathLst>
              <a:path h="2679719" w="1077721">
                <a:moveTo>
                  <a:pt x="0" y="0"/>
                </a:moveTo>
                <a:lnTo>
                  <a:pt x="1077721" y="0"/>
                </a:lnTo>
                <a:lnTo>
                  <a:pt x="1077721" y="2679719"/>
                </a:lnTo>
                <a:lnTo>
                  <a:pt x="0" y="26797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49000"/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9" id="9"/>
          <p:cNvGrpSpPr/>
          <p:nvPr/>
        </p:nvGrpSpPr>
        <p:grpSpPr>
          <a:xfrm rot="-7226">
            <a:off x="14503962" y="6610234"/>
            <a:ext cx="2041424" cy="1793690"/>
            <a:chOff x="0" y="0"/>
            <a:chExt cx="488357" cy="42909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88357" cy="429093"/>
            </a:xfrm>
            <a:custGeom>
              <a:avLst/>
              <a:gdLst/>
              <a:ahLst/>
              <a:cxnLst/>
              <a:rect r="r" b="b" t="t" l="l"/>
              <a:pathLst>
                <a:path h="429093" w="488357">
                  <a:moveTo>
                    <a:pt x="87225" y="0"/>
                  </a:moveTo>
                  <a:lnTo>
                    <a:pt x="401131" y="0"/>
                  </a:lnTo>
                  <a:cubicBezTo>
                    <a:pt x="424265" y="0"/>
                    <a:pt x="446451" y="9190"/>
                    <a:pt x="462809" y="25548"/>
                  </a:cubicBezTo>
                  <a:cubicBezTo>
                    <a:pt x="479167" y="41906"/>
                    <a:pt x="488357" y="64092"/>
                    <a:pt x="488357" y="87225"/>
                  </a:cubicBezTo>
                  <a:lnTo>
                    <a:pt x="488357" y="341867"/>
                  </a:lnTo>
                  <a:cubicBezTo>
                    <a:pt x="488357" y="365001"/>
                    <a:pt x="479167" y="387187"/>
                    <a:pt x="462809" y="403545"/>
                  </a:cubicBezTo>
                  <a:cubicBezTo>
                    <a:pt x="446451" y="419903"/>
                    <a:pt x="424265" y="429093"/>
                    <a:pt x="401131" y="429093"/>
                  </a:cubicBezTo>
                  <a:lnTo>
                    <a:pt x="87225" y="429093"/>
                  </a:lnTo>
                  <a:cubicBezTo>
                    <a:pt x="39052" y="429093"/>
                    <a:pt x="0" y="390041"/>
                    <a:pt x="0" y="341867"/>
                  </a:cubicBezTo>
                  <a:lnTo>
                    <a:pt x="0" y="87225"/>
                  </a:lnTo>
                  <a:cubicBezTo>
                    <a:pt x="0" y="64092"/>
                    <a:pt x="9190" y="41906"/>
                    <a:pt x="25548" y="25548"/>
                  </a:cubicBezTo>
                  <a:cubicBezTo>
                    <a:pt x="41906" y="9190"/>
                    <a:pt x="64092" y="0"/>
                    <a:pt x="87225" y="0"/>
                  </a:cubicBezTo>
                  <a:close/>
                </a:path>
              </a:pathLst>
            </a:custGeom>
            <a:solidFill>
              <a:srgbClr val="C5D7EB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488357" cy="467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-7226">
            <a:off x="14503962" y="8844361"/>
            <a:ext cx="2046120" cy="1793690"/>
            <a:chOff x="0" y="0"/>
            <a:chExt cx="489480" cy="42909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89480" cy="429093"/>
            </a:xfrm>
            <a:custGeom>
              <a:avLst/>
              <a:gdLst/>
              <a:ahLst/>
              <a:cxnLst/>
              <a:rect r="r" b="b" t="t" l="l"/>
              <a:pathLst>
                <a:path h="429093" w="489480">
                  <a:moveTo>
                    <a:pt x="87025" y="0"/>
                  </a:moveTo>
                  <a:lnTo>
                    <a:pt x="402455" y="0"/>
                  </a:lnTo>
                  <a:cubicBezTo>
                    <a:pt x="450518" y="0"/>
                    <a:pt x="489480" y="38963"/>
                    <a:pt x="489480" y="87025"/>
                  </a:cubicBezTo>
                  <a:lnTo>
                    <a:pt x="489480" y="342068"/>
                  </a:lnTo>
                  <a:cubicBezTo>
                    <a:pt x="489480" y="390130"/>
                    <a:pt x="450518" y="429093"/>
                    <a:pt x="402455" y="429093"/>
                  </a:cubicBezTo>
                  <a:lnTo>
                    <a:pt x="87025" y="429093"/>
                  </a:lnTo>
                  <a:cubicBezTo>
                    <a:pt x="38963" y="429093"/>
                    <a:pt x="0" y="390130"/>
                    <a:pt x="0" y="342068"/>
                  </a:cubicBezTo>
                  <a:lnTo>
                    <a:pt x="0" y="87025"/>
                  </a:lnTo>
                  <a:cubicBezTo>
                    <a:pt x="0" y="38963"/>
                    <a:pt x="38963" y="0"/>
                    <a:pt x="87025" y="0"/>
                  </a:cubicBezTo>
                  <a:close/>
                </a:path>
              </a:pathLst>
            </a:custGeom>
            <a:solidFill>
              <a:srgbClr val="43B262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489480" cy="467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-7226">
            <a:off x="2583710" y="935962"/>
            <a:ext cx="13295324" cy="11926082"/>
            <a:chOff x="0" y="0"/>
            <a:chExt cx="3180554" cy="2852999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3180554" cy="2852999"/>
            </a:xfrm>
            <a:custGeom>
              <a:avLst/>
              <a:gdLst/>
              <a:ahLst/>
              <a:cxnLst/>
              <a:rect r="r" b="b" t="t" l="l"/>
              <a:pathLst>
                <a:path h="2852999" w="3180554">
                  <a:moveTo>
                    <a:pt x="23292" y="0"/>
                  </a:moveTo>
                  <a:lnTo>
                    <a:pt x="3157262" y="0"/>
                  </a:lnTo>
                  <a:cubicBezTo>
                    <a:pt x="3170126" y="0"/>
                    <a:pt x="3180554" y="10428"/>
                    <a:pt x="3180554" y="23292"/>
                  </a:cubicBezTo>
                  <a:lnTo>
                    <a:pt x="3180554" y="2829707"/>
                  </a:lnTo>
                  <a:cubicBezTo>
                    <a:pt x="3180554" y="2842571"/>
                    <a:pt x="3170126" y="2852999"/>
                    <a:pt x="3157262" y="2852999"/>
                  </a:cubicBezTo>
                  <a:lnTo>
                    <a:pt x="23292" y="2852999"/>
                  </a:lnTo>
                  <a:cubicBezTo>
                    <a:pt x="10428" y="2852999"/>
                    <a:pt x="0" y="2842571"/>
                    <a:pt x="0" y="2829707"/>
                  </a:cubicBezTo>
                  <a:lnTo>
                    <a:pt x="0" y="23292"/>
                  </a:lnTo>
                  <a:cubicBezTo>
                    <a:pt x="0" y="10428"/>
                    <a:pt x="10428" y="0"/>
                    <a:pt x="23292" y="0"/>
                  </a:cubicBezTo>
                  <a:close/>
                </a:path>
              </a:pathLst>
            </a:custGeom>
            <a:solidFill>
              <a:srgbClr val="FAC3CE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3180554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-7226">
            <a:off x="2602760" y="1101162"/>
            <a:ext cx="13295324" cy="11926082"/>
            <a:chOff x="0" y="0"/>
            <a:chExt cx="3180554" cy="2852999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3180554" cy="2852999"/>
            </a:xfrm>
            <a:custGeom>
              <a:avLst/>
              <a:gdLst/>
              <a:ahLst/>
              <a:cxnLst/>
              <a:rect r="r" b="b" t="t" l="l"/>
              <a:pathLst>
                <a:path h="2852999" w="3180554">
                  <a:moveTo>
                    <a:pt x="23292" y="0"/>
                  </a:moveTo>
                  <a:lnTo>
                    <a:pt x="3157262" y="0"/>
                  </a:lnTo>
                  <a:cubicBezTo>
                    <a:pt x="3170126" y="0"/>
                    <a:pt x="3180554" y="10428"/>
                    <a:pt x="3180554" y="23292"/>
                  </a:cubicBezTo>
                  <a:lnTo>
                    <a:pt x="3180554" y="2829707"/>
                  </a:lnTo>
                  <a:cubicBezTo>
                    <a:pt x="3180554" y="2842571"/>
                    <a:pt x="3170126" y="2852999"/>
                    <a:pt x="3157262" y="2852999"/>
                  </a:cubicBezTo>
                  <a:lnTo>
                    <a:pt x="23292" y="2852999"/>
                  </a:lnTo>
                  <a:cubicBezTo>
                    <a:pt x="10428" y="2852999"/>
                    <a:pt x="0" y="2842571"/>
                    <a:pt x="0" y="2829707"/>
                  </a:cubicBezTo>
                  <a:lnTo>
                    <a:pt x="0" y="23292"/>
                  </a:lnTo>
                  <a:cubicBezTo>
                    <a:pt x="0" y="10428"/>
                    <a:pt x="10428" y="0"/>
                    <a:pt x="2329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3180554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-7226">
            <a:off x="-10964461" y="935872"/>
            <a:ext cx="13381049" cy="11926082"/>
            <a:chOff x="0" y="0"/>
            <a:chExt cx="3201062" cy="2852999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3201062" cy="2852999"/>
            </a:xfrm>
            <a:custGeom>
              <a:avLst/>
              <a:gdLst/>
              <a:ahLst/>
              <a:cxnLst/>
              <a:rect r="r" b="b" t="t" l="l"/>
              <a:pathLst>
                <a:path h="2852999" w="3201062">
                  <a:moveTo>
                    <a:pt x="23143" y="0"/>
                  </a:moveTo>
                  <a:lnTo>
                    <a:pt x="3177919" y="0"/>
                  </a:lnTo>
                  <a:cubicBezTo>
                    <a:pt x="3184057" y="0"/>
                    <a:pt x="3189943" y="2438"/>
                    <a:pt x="3194283" y="6778"/>
                  </a:cubicBezTo>
                  <a:cubicBezTo>
                    <a:pt x="3198623" y="11119"/>
                    <a:pt x="3201062" y="17005"/>
                    <a:pt x="3201062" y="23143"/>
                  </a:cubicBezTo>
                  <a:lnTo>
                    <a:pt x="3201062" y="2829856"/>
                  </a:lnTo>
                  <a:cubicBezTo>
                    <a:pt x="3201062" y="2842638"/>
                    <a:pt x="3190700" y="2852999"/>
                    <a:pt x="3177919" y="2852999"/>
                  </a:cubicBezTo>
                  <a:lnTo>
                    <a:pt x="23143" y="2852999"/>
                  </a:lnTo>
                  <a:cubicBezTo>
                    <a:pt x="10361" y="2852999"/>
                    <a:pt x="0" y="2842638"/>
                    <a:pt x="0" y="2829856"/>
                  </a:cubicBezTo>
                  <a:lnTo>
                    <a:pt x="0" y="23143"/>
                  </a:lnTo>
                  <a:cubicBezTo>
                    <a:pt x="0" y="10361"/>
                    <a:pt x="10361" y="0"/>
                    <a:pt x="23143" y="0"/>
                  </a:cubicBezTo>
                  <a:close/>
                </a:path>
              </a:pathLst>
            </a:custGeom>
            <a:solidFill>
              <a:srgbClr val="FAC3CE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3201062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-7226">
            <a:off x="-10912074" y="1101162"/>
            <a:ext cx="13295324" cy="11926082"/>
            <a:chOff x="0" y="0"/>
            <a:chExt cx="3180554" cy="2852999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3180554" cy="2852999"/>
            </a:xfrm>
            <a:custGeom>
              <a:avLst/>
              <a:gdLst/>
              <a:ahLst/>
              <a:cxnLst/>
              <a:rect r="r" b="b" t="t" l="l"/>
              <a:pathLst>
                <a:path h="2852999" w="3180554">
                  <a:moveTo>
                    <a:pt x="23292" y="0"/>
                  </a:moveTo>
                  <a:lnTo>
                    <a:pt x="3157262" y="0"/>
                  </a:lnTo>
                  <a:cubicBezTo>
                    <a:pt x="3170126" y="0"/>
                    <a:pt x="3180554" y="10428"/>
                    <a:pt x="3180554" y="23292"/>
                  </a:cubicBezTo>
                  <a:lnTo>
                    <a:pt x="3180554" y="2829707"/>
                  </a:lnTo>
                  <a:cubicBezTo>
                    <a:pt x="3180554" y="2842571"/>
                    <a:pt x="3170126" y="2852999"/>
                    <a:pt x="3157262" y="2852999"/>
                  </a:cubicBezTo>
                  <a:lnTo>
                    <a:pt x="23292" y="2852999"/>
                  </a:lnTo>
                  <a:cubicBezTo>
                    <a:pt x="10428" y="2852999"/>
                    <a:pt x="0" y="2842571"/>
                    <a:pt x="0" y="2829707"/>
                  </a:cubicBezTo>
                  <a:lnTo>
                    <a:pt x="0" y="23292"/>
                  </a:lnTo>
                  <a:cubicBezTo>
                    <a:pt x="0" y="10428"/>
                    <a:pt x="10428" y="0"/>
                    <a:pt x="2329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26" id="26"/>
            <p:cNvSpPr txBox="true"/>
            <p:nvPr/>
          </p:nvSpPr>
          <p:spPr>
            <a:xfrm>
              <a:off x="0" y="-38100"/>
              <a:ext cx="3180554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27" id="27"/>
          <p:cNvSpPr/>
          <p:nvPr/>
        </p:nvSpPr>
        <p:spPr>
          <a:xfrm flipH="true">
            <a:off x="3971202" y="1982793"/>
            <a:ext cx="0" cy="10299494"/>
          </a:xfrm>
          <a:prstGeom prst="line">
            <a:avLst/>
          </a:prstGeom>
          <a:ln cap="flat" w="19050">
            <a:solidFill>
              <a:srgbClr val="54545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8" id="28"/>
          <p:cNvSpPr/>
          <p:nvPr/>
        </p:nvSpPr>
        <p:spPr>
          <a:xfrm flipH="true">
            <a:off x="1019175" y="1982793"/>
            <a:ext cx="0" cy="10299494"/>
          </a:xfrm>
          <a:prstGeom prst="line">
            <a:avLst/>
          </a:prstGeom>
          <a:ln cap="flat" w="19050">
            <a:solidFill>
              <a:srgbClr val="545454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9" id="29"/>
          <p:cNvGrpSpPr/>
          <p:nvPr/>
        </p:nvGrpSpPr>
        <p:grpSpPr>
          <a:xfrm rot="-7226">
            <a:off x="2913427" y="1816250"/>
            <a:ext cx="719821" cy="719821"/>
            <a:chOff x="0" y="0"/>
            <a:chExt cx="812800" cy="81280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31" id="3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-7226">
            <a:off x="1344720" y="1816250"/>
            <a:ext cx="719821" cy="719821"/>
            <a:chOff x="0" y="0"/>
            <a:chExt cx="812800" cy="81280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34" id="3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5" id="35"/>
          <p:cNvGrpSpPr/>
          <p:nvPr/>
        </p:nvGrpSpPr>
        <p:grpSpPr>
          <a:xfrm rot="-7226">
            <a:off x="2916906" y="3470997"/>
            <a:ext cx="719821" cy="719821"/>
            <a:chOff x="0" y="0"/>
            <a:chExt cx="812800" cy="81280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37" id="3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8" id="38"/>
          <p:cNvGrpSpPr/>
          <p:nvPr/>
        </p:nvGrpSpPr>
        <p:grpSpPr>
          <a:xfrm rot="-7226">
            <a:off x="1348198" y="3470997"/>
            <a:ext cx="719821" cy="719821"/>
            <a:chOff x="0" y="0"/>
            <a:chExt cx="812800" cy="81280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0" id="4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1" id="41"/>
          <p:cNvGrpSpPr/>
          <p:nvPr/>
        </p:nvGrpSpPr>
        <p:grpSpPr>
          <a:xfrm rot="-7226">
            <a:off x="2920385" y="5125745"/>
            <a:ext cx="719821" cy="719821"/>
            <a:chOff x="0" y="0"/>
            <a:chExt cx="812800" cy="812800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3" id="4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4" id="44"/>
          <p:cNvGrpSpPr/>
          <p:nvPr/>
        </p:nvGrpSpPr>
        <p:grpSpPr>
          <a:xfrm rot="-7226">
            <a:off x="1351677" y="5125745"/>
            <a:ext cx="719821" cy="719821"/>
            <a:chOff x="0" y="0"/>
            <a:chExt cx="812800" cy="812800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6" id="4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7" id="47"/>
          <p:cNvGrpSpPr/>
          <p:nvPr/>
        </p:nvGrpSpPr>
        <p:grpSpPr>
          <a:xfrm rot="-7226">
            <a:off x="2923863" y="6780492"/>
            <a:ext cx="719821" cy="719821"/>
            <a:chOff x="0" y="0"/>
            <a:chExt cx="812800" cy="812800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9" id="4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0" id="50"/>
          <p:cNvGrpSpPr/>
          <p:nvPr/>
        </p:nvGrpSpPr>
        <p:grpSpPr>
          <a:xfrm rot="-7226">
            <a:off x="1355156" y="6780492"/>
            <a:ext cx="719821" cy="719821"/>
            <a:chOff x="0" y="0"/>
            <a:chExt cx="812800" cy="812800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2" id="5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3" id="53"/>
          <p:cNvGrpSpPr/>
          <p:nvPr/>
        </p:nvGrpSpPr>
        <p:grpSpPr>
          <a:xfrm rot="-7226">
            <a:off x="2927342" y="8435240"/>
            <a:ext cx="719821" cy="719821"/>
            <a:chOff x="0" y="0"/>
            <a:chExt cx="812800" cy="812800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5" id="5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6" id="56"/>
          <p:cNvGrpSpPr/>
          <p:nvPr/>
        </p:nvGrpSpPr>
        <p:grpSpPr>
          <a:xfrm rot="-7226">
            <a:off x="2927342" y="10060764"/>
            <a:ext cx="719821" cy="719821"/>
            <a:chOff x="0" y="0"/>
            <a:chExt cx="812800" cy="812800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8" id="5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9" id="59"/>
          <p:cNvGrpSpPr/>
          <p:nvPr/>
        </p:nvGrpSpPr>
        <p:grpSpPr>
          <a:xfrm rot="-7226">
            <a:off x="1358634" y="8435240"/>
            <a:ext cx="719821" cy="719821"/>
            <a:chOff x="0" y="0"/>
            <a:chExt cx="812800" cy="812800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61" id="6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2" id="62"/>
          <p:cNvGrpSpPr/>
          <p:nvPr/>
        </p:nvGrpSpPr>
        <p:grpSpPr>
          <a:xfrm rot="-7226">
            <a:off x="1358634" y="10060764"/>
            <a:ext cx="719821" cy="719821"/>
            <a:chOff x="0" y="0"/>
            <a:chExt cx="812800" cy="812800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64" id="6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5" id="65"/>
          <p:cNvGrpSpPr/>
          <p:nvPr/>
        </p:nvGrpSpPr>
        <p:grpSpPr>
          <a:xfrm rot="-7226">
            <a:off x="1564972" y="1897681"/>
            <a:ext cx="1871214" cy="558816"/>
            <a:chOff x="0" y="0"/>
            <a:chExt cx="447638" cy="133682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67" id="67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8" id="68"/>
          <p:cNvGrpSpPr/>
          <p:nvPr/>
        </p:nvGrpSpPr>
        <p:grpSpPr>
          <a:xfrm rot="-7226">
            <a:off x="1570286" y="3552429"/>
            <a:ext cx="1871214" cy="558816"/>
            <a:chOff x="0" y="0"/>
            <a:chExt cx="447638" cy="133682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0" id="70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1" id="71"/>
          <p:cNvGrpSpPr/>
          <p:nvPr/>
        </p:nvGrpSpPr>
        <p:grpSpPr>
          <a:xfrm rot="-7226">
            <a:off x="1575599" y="5207176"/>
            <a:ext cx="1871214" cy="558816"/>
            <a:chOff x="0" y="0"/>
            <a:chExt cx="447638" cy="133682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3" id="73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4" id="74"/>
          <p:cNvGrpSpPr/>
          <p:nvPr/>
        </p:nvGrpSpPr>
        <p:grpSpPr>
          <a:xfrm rot="-7226">
            <a:off x="1580913" y="6861924"/>
            <a:ext cx="1871214" cy="558816"/>
            <a:chOff x="0" y="0"/>
            <a:chExt cx="447638" cy="133682"/>
          </a:xfrm>
        </p:grpSpPr>
        <p:sp>
          <p:nvSpPr>
            <p:cNvPr name="Freeform 75" id="75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6" id="76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7" id="77"/>
          <p:cNvGrpSpPr/>
          <p:nvPr/>
        </p:nvGrpSpPr>
        <p:grpSpPr>
          <a:xfrm rot="-7226">
            <a:off x="1586227" y="8516671"/>
            <a:ext cx="1871214" cy="558816"/>
            <a:chOff x="0" y="0"/>
            <a:chExt cx="447638" cy="133682"/>
          </a:xfrm>
        </p:grpSpPr>
        <p:sp>
          <p:nvSpPr>
            <p:cNvPr name="Freeform 78" id="78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9" id="79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0" id="80"/>
          <p:cNvGrpSpPr/>
          <p:nvPr/>
        </p:nvGrpSpPr>
        <p:grpSpPr>
          <a:xfrm rot="-7226">
            <a:off x="1586227" y="10142196"/>
            <a:ext cx="1871214" cy="558816"/>
            <a:chOff x="0" y="0"/>
            <a:chExt cx="447638" cy="133682"/>
          </a:xfrm>
        </p:grpSpPr>
        <p:sp>
          <p:nvSpPr>
            <p:cNvPr name="Freeform 81" id="81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82" id="82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3" id="83"/>
          <p:cNvGrpSpPr/>
          <p:nvPr/>
        </p:nvGrpSpPr>
        <p:grpSpPr>
          <a:xfrm rot="-7226">
            <a:off x="4629235" y="2141461"/>
            <a:ext cx="10552085" cy="1793690"/>
            <a:chOff x="0" y="0"/>
            <a:chExt cx="2524307" cy="429093"/>
          </a:xfrm>
        </p:grpSpPr>
        <p:sp>
          <p:nvSpPr>
            <p:cNvPr name="Freeform 84" id="84"/>
            <p:cNvSpPr/>
            <p:nvPr/>
          </p:nvSpPr>
          <p:spPr>
            <a:xfrm flipH="false" flipV="false" rot="0">
              <a:off x="0" y="0"/>
              <a:ext cx="2524307" cy="429093"/>
            </a:xfrm>
            <a:custGeom>
              <a:avLst/>
              <a:gdLst/>
              <a:ahLst/>
              <a:cxnLst/>
              <a:rect r="r" b="b" t="t" l="l"/>
              <a:pathLst>
                <a:path h="429093" w="2524307">
                  <a:moveTo>
                    <a:pt x="16875" y="0"/>
                  </a:moveTo>
                  <a:lnTo>
                    <a:pt x="2507432" y="0"/>
                  </a:lnTo>
                  <a:cubicBezTo>
                    <a:pt x="2511908" y="0"/>
                    <a:pt x="2516200" y="1778"/>
                    <a:pt x="2519364" y="4943"/>
                  </a:cubicBezTo>
                  <a:cubicBezTo>
                    <a:pt x="2522529" y="8107"/>
                    <a:pt x="2524307" y="12399"/>
                    <a:pt x="2524307" y="16875"/>
                  </a:cubicBezTo>
                  <a:lnTo>
                    <a:pt x="2524307" y="412218"/>
                  </a:lnTo>
                  <a:cubicBezTo>
                    <a:pt x="2524307" y="416694"/>
                    <a:pt x="2522529" y="420986"/>
                    <a:pt x="2519364" y="424150"/>
                  </a:cubicBezTo>
                  <a:cubicBezTo>
                    <a:pt x="2516200" y="427315"/>
                    <a:pt x="2511908" y="429093"/>
                    <a:pt x="2507432" y="429093"/>
                  </a:cubicBezTo>
                  <a:lnTo>
                    <a:pt x="16875" y="429093"/>
                  </a:lnTo>
                  <a:cubicBezTo>
                    <a:pt x="12399" y="429093"/>
                    <a:pt x="8107" y="427315"/>
                    <a:pt x="4943" y="424150"/>
                  </a:cubicBezTo>
                  <a:cubicBezTo>
                    <a:pt x="1778" y="420986"/>
                    <a:pt x="0" y="416694"/>
                    <a:pt x="0" y="412218"/>
                  </a:cubicBezTo>
                  <a:lnTo>
                    <a:pt x="0" y="16875"/>
                  </a:lnTo>
                  <a:cubicBezTo>
                    <a:pt x="0" y="12399"/>
                    <a:pt x="1778" y="8107"/>
                    <a:pt x="4943" y="4943"/>
                  </a:cubicBezTo>
                  <a:cubicBezTo>
                    <a:pt x="8107" y="1778"/>
                    <a:pt x="12399" y="0"/>
                    <a:pt x="16875" y="0"/>
                  </a:cubicBezTo>
                  <a:close/>
                </a:path>
              </a:pathLst>
            </a:custGeom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85" id="85"/>
            <p:cNvSpPr txBox="true"/>
            <p:nvPr/>
          </p:nvSpPr>
          <p:spPr>
            <a:xfrm>
              <a:off x="0" y="-38100"/>
              <a:ext cx="2524307" cy="467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86" id="86"/>
          <p:cNvSpPr txBox="true"/>
          <p:nvPr/>
        </p:nvSpPr>
        <p:spPr>
          <a:xfrm rot="0">
            <a:off x="5061157" y="2652860"/>
            <a:ext cx="10122037" cy="10174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312"/>
              </a:lnSpc>
            </a:pPr>
            <a:r>
              <a:rPr lang="en-US" sz="8216">
                <a:solidFill>
                  <a:srgbClr val="5A5A5A"/>
                </a:solidFill>
                <a:latin typeface="Lilita One"/>
                <a:ea typeface="Lilita One"/>
                <a:cs typeface="Lilita One"/>
                <a:sym typeface="Lilita One"/>
              </a:rPr>
              <a:t>CONSIDER....</a:t>
            </a:r>
          </a:p>
        </p:txBody>
      </p:sp>
      <p:sp>
        <p:nvSpPr>
          <p:cNvPr name="TextBox 87" id="87"/>
          <p:cNvSpPr txBox="true"/>
          <p:nvPr/>
        </p:nvSpPr>
        <p:spPr>
          <a:xfrm rot="0">
            <a:off x="4828452" y="5090910"/>
            <a:ext cx="9907411" cy="40424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695" indent="-323848" lvl="1">
              <a:lnSpc>
                <a:spcPts val="4619"/>
              </a:lnSpc>
              <a:buFont typeface="Arial"/>
              <a:buChar char="•"/>
            </a:pP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SEND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nee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d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s</a:t>
            </a:r>
          </a:p>
          <a:p>
            <a:pPr algn="l" marL="647695" indent="-323848" lvl="1">
              <a:lnSpc>
                <a:spcPts val="4619"/>
              </a:lnSpc>
              <a:buFont typeface="Arial"/>
              <a:buChar char="•"/>
            </a:pP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moti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o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n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a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l 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w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ellbein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g</a:t>
            </a:r>
          </a:p>
          <a:p>
            <a:pPr algn="l" marL="647695" indent="-323848" lvl="1">
              <a:lnSpc>
                <a:spcPts val="4619"/>
              </a:lnSpc>
              <a:buFont typeface="Arial"/>
              <a:buChar char="•"/>
            </a:pP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S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a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f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g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uardi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n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g 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c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once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r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ns</a:t>
            </a:r>
          </a:p>
          <a:p>
            <a:pPr algn="l" marL="647695" indent="-323848" lvl="1">
              <a:lnSpc>
                <a:spcPts val="4619"/>
              </a:lnSpc>
              <a:buFont typeface="Arial"/>
              <a:buChar char="•"/>
            </a:pP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B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a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rr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iers 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o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utsi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d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 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s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ch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ool</a:t>
            </a:r>
          </a:p>
          <a:p>
            <a:pPr algn="l">
              <a:lnSpc>
                <a:spcPts val="4619"/>
              </a:lnSpc>
            </a:pPr>
          </a:p>
          <a:p>
            <a:pPr algn="ctr">
              <a:lnSpc>
                <a:spcPts val="4619"/>
              </a:lnSpc>
            </a:pP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Ad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ap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t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ation 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i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s not 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j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ust ac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ad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m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ic 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—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it is 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h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olist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ic</a:t>
            </a:r>
            <a:r>
              <a:rPr lang="en-US" sz="2999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</a:p>
          <a:p>
            <a:pPr algn="l">
              <a:lnSpc>
                <a:spcPts val="4619"/>
              </a:lnSpc>
            </a:pP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592B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926582">
            <a:off x="14036844" y="-891976"/>
            <a:ext cx="4047901" cy="2075469"/>
          </a:xfrm>
          <a:custGeom>
            <a:avLst/>
            <a:gdLst/>
            <a:ahLst/>
            <a:cxnLst/>
            <a:rect r="r" b="b" t="t" l="l"/>
            <a:pathLst>
              <a:path h="2075469" w="4047901">
                <a:moveTo>
                  <a:pt x="0" y="0"/>
                </a:moveTo>
                <a:lnTo>
                  <a:pt x="4047901" y="0"/>
                </a:lnTo>
                <a:lnTo>
                  <a:pt x="4047901" y="2075469"/>
                </a:lnTo>
                <a:lnTo>
                  <a:pt x="0" y="20754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3" id="3"/>
          <p:cNvGrpSpPr/>
          <p:nvPr/>
        </p:nvGrpSpPr>
        <p:grpSpPr>
          <a:xfrm rot="-7226">
            <a:off x="6917020" y="7128304"/>
            <a:ext cx="7362733" cy="2474681"/>
            <a:chOff x="0" y="0"/>
            <a:chExt cx="1761339" cy="59200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61339" cy="592002"/>
            </a:xfrm>
            <a:custGeom>
              <a:avLst/>
              <a:gdLst/>
              <a:ahLst/>
              <a:cxnLst/>
              <a:rect r="r" b="b" t="t" l="l"/>
              <a:pathLst>
                <a:path h="592002" w="1761339">
                  <a:moveTo>
                    <a:pt x="24185" y="0"/>
                  </a:moveTo>
                  <a:lnTo>
                    <a:pt x="1737154" y="0"/>
                  </a:lnTo>
                  <a:cubicBezTo>
                    <a:pt x="1750511" y="0"/>
                    <a:pt x="1761339" y="10828"/>
                    <a:pt x="1761339" y="24185"/>
                  </a:cubicBezTo>
                  <a:lnTo>
                    <a:pt x="1761339" y="567817"/>
                  </a:lnTo>
                  <a:cubicBezTo>
                    <a:pt x="1761339" y="581174"/>
                    <a:pt x="1750511" y="592002"/>
                    <a:pt x="1737154" y="592002"/>
                  </a:cubicBezTo>
                  <a:lnTo>
                    <a:pt x="24185" y="592002"/>
                  </a:lnTo>
                  <a:cubicBezTo>
                    <a:pt x="17770" y="592002"/>
                    <a:pt x="11619" y="589454"/>
                    <a:pt x="7083" y="584918"/>
                  </a:cubicBezTo>
                  <a:cubicBezTo>
                    <a:pt x="2548" y="580383"/>
                    <a:pt x="0" y="574232"/>
                    <a:pt x="0" y="567817"/>
                  </a:cubicBezTo>
                  <a:lnTo>
                    <a:pt x="0" y="24185"/>
                  </a:lnTo>
                  <a:cubicBezTo>
                    <a:pt x="0" y="10828"/>
                    <a:pt x="10828" y="0"/>
                    <a:pt x="24185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761339" cy="63010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1348052">
            <a:off x="15303510" y="1081580"/>
            <a:ext cx="6480914" cy="7971978"/>
          </a:xfrm>
          <a:custGeom>
            <a:avLst/>
            <a:gdLst/>
            <a:ahLst/>
            <a:cxnLst/>
            <a:rect r="r" b="b" t="t" l="l"/>
            <a:pathLst>
              <a:path h="7971978" w="6480914">
                <a:moveTo>
                  <a:pt x="0" y="0"/>
                </a:moveTo>
                <a:lnTo>
                  <a:pt x="6480914" y="0"/>
                </a:lnTo>
                <a:lnTo>
                  <a:pt x="6480914" y="7971977"/>
                </a:lnTo>
                <a:lnTo>
                  <a:pt x="0" y="79719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4225" r="0" b="0"/>
            </a:stretch>
          </a:blipFill>
          <a:ln w="28575" cap="sq">
            <a:solidFill>
              <a:srgbClr val="545454"/>
            </a:solidFill>
            <a:prstDash val="solid"/>
            <a:miter/>
          </a:ln>
        </p:spPr>
      </p:sp>
      <p:sp>
        <p:nvSpPr>
          <p:cNvPr name="Freeform 7" id="7"/>
          <p:cNvSpPr/>
          <p:nvPr/>
        </p:nvSpPr>
        <p:spPr>
          <a:xfrm flipH="false" flipV="false" rot="-1915390">
            <a:off x="11624874" y="3093560"/>
            <a:ext cx="6480914" cy="8308864"/>
          </a:xfrm>
          <a:custGeom>
            <a:avLst/>
            <a:gdLst/>
            <a:ahLst/>
            <a:cxnLst/>
            <a:rect r="r" b="b" t="t" l="l"/>
            <a:pathLst>
              <a:path h="8308864" w="6480914">
                <a:moveTo>
                  <a:pt x="0" y="0"/>
                </a:moveTo>
                <a:lnTo>
                  <a:pt x="6480914" y="0"/>
                </a:lnTo>
                <a:lnTo>
                  <a:pt x="6480914" y="8308864"/>
                </a:lnTo>
                <a:lnTo>
                  <a:pt x="0" y="83088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w="28575" cap="sq">
            <a:solidFill>
              <a:srgbClr val="545454"/>
            </a:solidFill>
            <a:prstDash val="solid"/>
            <a:miter/>
          </a:ln>
        </p:spPr>
      </p:sp>
      <p:sp>
        <p:nvSpPr>
          <p:cNvPr name="Freeform 8" id="8"/>
          <p:cNvSpPr/>
          <p:nvPr/>
        </p:nvSpPr>
        <p:spPr>
          <a:xfrm flipH="false" flipV="false" rot="78844">
            <a:off x="7948656" y="383604"/>
            <a:ext cx="3939048" cy="981181"/>
          </a:xfrm>
          <a:custGeom>
            <a:avLst/>
            <a:gdLst/>
            <a:ahLst/>
            <a:cxnLst/>
            <a:rect r="r" b="b" t="t" l="l"/>
            <a:pathLst>
              <a:path h="981181" w="3939048">
                <a:moveTo>
                  <a:pt x="0" y="0"/>
                </a:moveTo>
                <a:lnTo>
                  <a:pt x="3939048" y="0"/>
                </a:lnTo>
                <a:lnTo>
                  <a:pt x="3939048" y="981181"/>
                </a:lnTo>
                <a:lnTo>
                  <a:pt x="0" y="98118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49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536667">
            <a:off x="-2891630" y="-2013121"/>
            <a:ext cx="9846432" cy="8646958"/>
          </a:xfrm>
          <a:custGeom>
            <a:avLst/>
            <a:gdLst/>
            <a:ahLst/>
            <a:cxnLst/>
            <a:rect r="r" b="b" t="t" l="l"/>
            <a:pathLst>
              <a:path h="8646958" w="9846432">
                <a:moveTo>
                  <a:pt x="0" y="0"/>
                </a:moveTo>
                <a:lnTo>
                  <a:pt x="9846432" y="0"/>
                </a:lnTo>
                <a:lnTo>
                  <a:pt x="9846432" y="8646957"/>
                </a:lnTo>
                <a:lnTo>
                  <a:pt x="0" y="864695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2309825">
            <a:off x="1039202" y="7995568"/>
            <a:ext cx="827639" cy="1850727"/>
          </a:xfrm>
          <a:custGeom>
            <a:avLst/>
            <a:gdLst/>
            <a:ahLst/>
            <a:cxnLst/>
            <a:rect r="r" b="b" t="t" l="l"/>
            <a:pathLst>
              <a:path h="1850727" w="827639">
                <a:moveTo>
                  <a:pt x="0" y="0"/>
                </a:moveTo>
                <a:lnTo>
                  <a:pt x="827639" y="0"/>
                </a:lnTo>
                <a:lnTo>
                  <a:pt x="827639" y="1850727"/>
                </a:lnTo>
                <a:lnTo>
                  <a:pt x="0" y="185072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49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1" id="11"/>
          <p:cNvSpPr/>
          <p:nvPr/>
        </p:nvSpPr>
        <p:spPr>
          <a:xfrm flipH="false" flipV="false" rot="-2210409">
            <a:off x="2123765" y="6757005"/>
            <a:ext cx="1077721" cy="2679719"/>
          </a:xfrm>
          <a:custGeom>
            <a:avLst/>
            <a:gdLst/>
            <a:ahLst/>
            <a:cxnLst/>
            <a:rect r="r" b="b" t="t" l="l"/>
            <a:pathLst>
              <a:path h="2679719" w="1077721">
                <a:moveTo>
                  <a:pt x="0" y="0"/>
                </a:moveTo>
                <a:lnTo>
                  <a:pt x="1077721" y="0"/>
                </a:lnTo>
                <a:lnTo>
                  <a:pt x="1077721" y="2679719"/>
                </a:lnTo>
                <a:lnTo>
                  <a:pt x="0" y="26797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49000"/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12" id="12"/>
          <p:cNvGrpSpPr/>
          <p:nvPr/>
        </p:nvGrpSpPr>
        <p:grpSpPr>
          <a:xfrm rot="-7226">
            <a:off x="14503962" y="8844361"/>
            <a:ext cx="2046120" cy="1793690"/>
            <a:chOff x="0" y="0"/>
            <a:chExt cx="489480" cy="42909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89480" cy="429093"/>
            </a:xfrm>
            <a:custGeom>
              <a:avLst/>
              <a:gdLst/>
              <a:ahLst/>
              <a:cxnLst/>
              <a:rect r="r" b="b" t="t" l="l"/>
              <a:pathLst>
                <a:path h="429093" w="489480">
                  <a:moveTo>
                    <a:pt x="87025" y="0"/>
                  </a:moveTo>
                  <a:lnTo>
                    <a:pt x="402455" y="0"/>
                  </a:lnTo>
                  <a:cubicBezTo>
                    <a:pt x="450518" y="0"/>
                    <a:pt x="489480" y="38963"/>
                    <a:pt x="489480" y="87025"/>
                  </a:cubicBezTo>
                  <a:lnTo>
                    <a:pt x="489480" y="342068"/>
                  </a:lnTo>
                  <a:cubicBezTo>
                    <a:pt x="489480" y="390130"/>
                    <a:pt x="450518" y="429093"/>
                    <a:pt x="402455" y="429093"/>
                  </a:cubicBezTo>
                  <a:lnTo>
                    <a:pt x="87025" y="429093"/>
                  </a:lnTo>
                  <a:cubicBezTo>
                    <a:pt x="38963" y="429093"/>
                    <a:pt x="0" y="390130"/>
                    <a:pt x="0" y="342068"/>
                  </a:cubicBezTo>
                  <a:lnTo>
                    <a:pt x="0" y="87025"/>
                  </a:lnTo>
                  <a:cubicBezTo>
                    <a:pt x="0" y="38963"/>
                    <a:pt x="38963" y="0"/>
                    <a:pt x="87025" y="0"/>
                  </a:cubicBezTo>
                  <a:close/>
                </a:path>
              </a:pathLst>
            </a:custGeom>
            <a:solidFill>
              <a:srgbClr val="43B262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489480" cy="467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-7226">
            <a:off x="2583710" y="935962"/>
            <a:ext cx="13295324" cy="11926082"/>
            <a:chOff x="0" y="0"/>
            <a:chExt cx="3180554" cy="2852999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3180554" cy="2852999"/>
            </a:xfrm>
            <a:custGeom>
              <a:avLst/>
              <a:gdLst/>
              <a:ahLst/>
              <a:cxnLst/>
              <a:rect r="r" b="b" t="t" l="l"/>
              <a:pathLst>
                <a:path h="2852999" w="3180554">
                  <a:moveTo>
                    <a:pt x="23292" y="0"/>
                  </a:moveTo>
                  <a:lnTo>
                    <a:pt x="3157262" y="0"/>
                  </a:lnTo>
                  <a:cubicBezTo>
                    <a:pt x="3170126" y="0"/>
                    <a:pt x="3180554" y="10428"/>
                    <a:pt x="3180554" y="23292"/>
                  </a:cubicBezTo>
                  <a:lnTo>
                    <a:pt x="3180554" y="2829707"/>
                  </a:lnTo>
                  <a:cubicBezTo>
                    <a:pt x="3180554" y="2842571"/>
                    <a:pt x="3170126" y="2852999"/>
                    <a:pt x="3157262" y="2852999"/>
                  </a:cubicBezTo>
                  <a:lnTo>
                    <a:pt x="23292" y="2852999"/>
                  </a:lnTo>
                  <a:cubicBezTo>
                    <a:pt x="10428" y="2852999"/>
                    <a:pt x="0" y="2842571"/>
                    <a:pt x="0" y="2829707"/>
                  </a:cubicBezTo>
                  <a:lnTo>
                    <a:pt x="0" y="23292"/>
                  </a:lnTo>
                  <a:cubicBezTo>
                    <a:pt x="0" y="10428"/>
                    <a:pt x="10428" y="0"/>
                    <a:pt x="23292" y="0"/>
                  </a:cubicBezTo>
                  <a:close/>
                </a:path>
              </a:pathLst>
            </a:custGeom>
            <a:solidFill>
              <a:srgbClr val="FAC3CE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3180554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-7226">
            <a:off x="2602760" y="1101162"/>
            <a:ext cx="13295324" cy="11926082"/>
            <a:chOff x="0" y="0"/>
            <a:chExt cx="3180554" cy="2852999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3180554" cy="2852999"/>
            </a:xfrm>
            <a:custGeom>
              <a:avLst/>
              <a:gdLst/>
              <a:ahLst/>
              <a:cxnLst/>
              <a:rect r="r" b="b" t="t" l="l"/>
              <a:pathLst>
                <a:path h="2852999" w="3180554">
                  <a:moveTo>
                    <a:pt x="23292" y="0"/>
                  </a:moveTo>
                  <a:lnTo>
                    <a:pt x="3157262" y="0"/>
                  </a:lnTo>
                  <a:cubicBezTo>
                    <a:pt x="3170126" y="0"/>
                    <a:pt x="3180554" y="10428"/>
                    <a:pt x="3180554" y="23292"/>
                  </a:cubicBezTo>
                  <a:lnTo>
                    <a:pt x="3180554" y="2829707"/>
                  </a:lnTo>
                  <a:cubicBezTo>
                    <a:pt x="3180554" y="2842571"/>
                    <a:pt x="3170126" y="2852999"/>
                    <a:pt x="3157262" y="2852999"/>
                  </a:cubicBezTo>
                  <a:lnTo>
                    <a:pt x="23292" y="2852999"/>
                  </a:lnTo>
                  <a:cubicBezTo>
                    <a:pt x="10428" y="2852999"/>
                    <a:pt x="0" y="2842571"/>
                    <a:pt x="0" y="2829707"/>
                  </a:cubicBezTo>
                  <a:lnTo>
                    <a:pt x="0" y="23292"/>
                  </a:lnTo>
                  <a:cubicBezTo>
                    <a:pt x="0" y="10428"/>
                    <a:pt x="10428" y="0"/>
                    <a:pt x="2329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3180554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-7226">
            <a:off x="14503962" y="6610234"/>
            <a:ext cx="2041424" cy="1793690"/>
            <a:chOff x="0" y="0"/>
            <a:chExt cx="488357" cy="429093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488357" cy="429093"/>
            </a:xfrm>
            <a:custGeom>
              <a:avLst/>
              <a:gdLst/>
              <a:ahLst/>
              <a:cxnLst/>
              <a:rect r="r" b="b" t="t" l="l"/>
              <a:pathLst>
                <a:path h="429093" w="488357">
                  <a:moveTo>
                    <a:pt x="87225" y="0"/>
                  </a:moveTo>
                  <a:lnTo>
                    <a:pt x="401131" y="0"/>
                  </a:lnTo>
                  <a:cubicBezTo>
                    <a:pt x="424265" y="0"/>
                    <a:pt x="446451" y="9190"/>
                    <a:pt x="462809" y="25548"/>
                  </a:cubicBezTo>
                  <a:cubicBezTo>
                    <a:pt x="479167" y="41906"/>
                    <a:pt x="488357" y="64092"/>
                    <a:pt x="488357" y="87225"/>
                  </a:cubicBezTo>
                  <a:lnTo>
                    <a:pt x="488357" y="341867"/>
                  </a:lnTo>
                  <a:cubicBezTo>
                    <a:pt x="488357" y="365001"/>
                    <a:pt x="479167" y="387187"/>
                    <a:pt x="462809" y="403545"/>
                  </a:cubicBezTo>
                  <a:cubicBezTo>
                    <a:pt x="446451" y="419903"/>
                    <a:pt x="424265" y="429093"/>
                    <a:pt x="401131" y="429093"/>
                  </a:cubicBezTo>
                  <a:lnTo>
                    <a:pt x="87225" y="429093"/>
                  </a:lnTo>
                  <a:cubicBezTo>
                    <a:pt x="39052" y="429093"/>
                    <a:pt x="0" y="390041"/>
                    <a:pt x="0" y="341867"/>
                  </a:cubicBezTo>
                  <a:lnTo>
                    <a:pt x="0" y="87225"/>
                  </a:lnTo>
                  <a:cubicBezTo>
                    <a:pt x="0" y="64092"/>
                    <a:pt x="9190" y="41906"/>
                    <a:pt x="25548" y="25548"/>
                  </a:cubicBezTo>
                  <a:cubicBezTo>
                    <a:pt x="41906" y="9190"/>
                    <a:pt x="64092" y="0"/>
                    <a:pt x="87225" y="0"/>
                  </a:cubicBezTo>
                  <a:close/>
                </a:path>
              </a:pathLst>
            </a:custGeom>
            <a:solidFill>
              <a:srgbClr val="C5D7EB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488357" cy="467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-7226">
            <a:off x="-10964461" y="935872"/>
            <a:ext cx="13381049" cy="11926082"/>
            <a:chOff x="0" y="0"/>
            <a:chExt cx="3201062" cy="2852999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3201062" cy="2852999"/>
            </a:xfrm>
            <a:custGeom>
              <a:avLst/>
              <a:gdLst/>
              <a:ahLst/>
              <a:cxnLst/>
              <a:rect r="r" b="b" t="t" l="l"/>
              <a:pathLst>
                <a:path h="2852999" w="3201062">
                  <a:moveTo>
                    <a:pt x="23143" y="0"/>
                  </a:moveTo>
                  <a:lnTo>
                    <a:pt x="3177919" y="0"/>
                  </a:lnTo>
                  <a:cubicBezTo>
                    <a:pt x="3184057" y="0"/>
                    <a:pt x="3189943" y="2438"/>
                    <a:pt x="3194283" y="6778"/>
                  </a:cubicBezTo>
                  <a:cubicBezTo>
                    <a:pt x="3198623" y="11119"/>
                    <a:pt x="3201062" y="17005"/>
                    <a:pt x="3201062" y="23143"/>
                  </a:cubicBezTo>
                  <a:lnTo>
                    <a:pt x="3201062" y="2829856"/>
                  </a:lnTo>
                  <a:cubicBezTo>
                    <a:pt x="3201062" y="2842638"/>
                    <a:pt x="3190700" y="2852999"/>
                    <a:pt x="3177919" y="2852999"/>
                  </a:cubicBezTo>
                  <a:lnTo>
                    <a:pt x="23143" y="2852999"/>
                  </a:lnTo>
                  <a:cubicBezTo>
                    <a:pt x="10361" y="2852999"/>
                    <a:pt x="0" y="2842638"/>
                    <a:pt x="0" y="2829856"/>
                  </a:cubicBezTo>
                  <a:lnTo>
                    <a:pt x="0" y="23143"/>
                  </a:lnTo>
                  <a:cubicBezTo>
                    <a:pt x="0" y="10361"/>
                    <a:pt x="10361" y="0"/>
                    <a:pt x="23143" y="0"/>
                  </a:cubicBezTo>
                  <a:close/>
                </a:path>
              </a:pathLst>
            </a:custGeom>
            <a:solidFill>
              <a:srgbClr val="FAC3CE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26" id="26"/>
            <p:cNvSpPr txBox="true"/>
            <p:nvPr/>
          </p:nvSpPr>
          <p:spPr>
            <a:xfrm>
              <a:off x="0" y="-38100"/>
              <a:ext cx="3201062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-7226">
            <a:off x="-10912074" y="1101162"/>
            <a:ext cx="13295324" cy="11926082"/>
            <a:chOff x="0" y="0"/>
            <a:chExt cx="3180554" cy="2852999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3180554" cy="2852999"/>
            </a:xfrm>
            <a:custGeom>
              <a:avLst/>
              <a:gdLst/>
              <a:ahLst/>
              <a:cxnLst/>
              <a:rect r="r" b="b" t="t" l="l"/>
              <a:pathLst>
                <a:path h="2852999" w="3180554">
                  <a:moveTo>
                    <a:pt x="23292" y="0"/>
                  </a:moveTo>
                  <a:lnTo>
                    <a:pt x="3157262" y="0"/>
                  </a:lnTo>
                  <a:cubicBezTo>
                    <a:pt x="3170126" y="0"/>
                    <a:pt x="3180554" y="10428"/>
                    <a:pt x="3180554" y="23292"/>
                  </a:cubicBezTo>
                  <a:lnTo>
                    <a:pt x="3180554" y="2829707"/>
                  </a:lnTo>
                  <a:cubicBezTo>
                    <a:pt x="3180554" y="2842571"/>
                    <a:pt x="3170126" y="2852999"/>
                    <a:pt x="3157262" y="2852999"/>
                  </a:cubicBezTo>
                  <a:lnTo>
                    <a:pt x="23292" y="2852999"/>
                  </a:lnTo>
                  <a:cubicBezTo>
                    <a:pt x="10428" y="2852999"/>
                    <a:pt x="0" y="2842571"/>
                    <a:pt x="0" y="2829707"/>
                  </a:cubicBezTo>
                  <a:lnTo>
                    <a:pt x="0" y="23292"/>
                  </a:lnTo>
                  <a:cubicBezTo>
                    <a:pt x="0" y="10428"/>
                    <a:pt x="10428" y="0"/>
                    <a:pt x="2329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29" id="29"/>
            <p:cNvSpPr txBox="true"/>
            <p:nvPr/>
          </p:nvSpPr>
          <p:spPr>
            <a:xfrm>
              <a:off x="0" y="-38100"/>
              <a:ext cx="3180554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30" id="30"/>
          <p:cNvSpPr/>
          <p:nvPr/>
        </p:nvSpPr>
        <p:spPr>
          <a:xfrm flipH="true">
            <a:off x="3971202" y="1982793"/>
            <a:ext cx="0" cy="10299494"/>
          </a:xfrm>
          <a:prstGeom prst="line">
            <a:avLst/>
          </a:prstGeom>
          <a:ln cap="flat" w="19050">
            <a:solidFill>
              <a:srgbClr val="54545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1" id="31"/>
          <p:cNvSpPr/>
          <p:nvPr/>
        </p:nvSpPr>
        <p:spPr>
          <a:xfrm flipH="true">
            <a:off x="1019175" y="1982793"/>
            <a:ext cx="0" cy="10299494"/>
          </a:xfrm>
          <a:prstGeom prst="line">
            <a:avLst/>
          </a:prstGeom>
          <a:ln cap="flat" w="19050">
            <a:solidFill>
              <a:srgbClr val="545454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2" id="32"/>
          <p:cNvGrpSpPr/>
          <p:nvPr/>
        </p:nvGrpSpPr>
        <p:grpSpPr>
          <a:xfrm rot="-7226">
            <a:off x="2913427" y="1816250"/>
            <a:ext cx="719821" cy="719821"/>
            <a:chOff x="0" y="0"/>
            <a:chExt cx="812800" cy="81280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34" id="3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5" id="35"/>
          <p:cNvGrpSpPr/>
          <p:nvPr/>
        </p:nvGrpSpPr>
        <p:grpSpPr>
          <a:xfrm rot="-7226">
            <a:off x="1344720" y="1816250"/>
            <a:ext cx="719821" cy="719821"/>
            <a:chOff x="0" y="0"/>
            <a:chExt cx="812800" cy="81280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37" id="3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8" id="38"/>
          <p:cNvGrpSpPr/>
          <p:nvPr/>
        </p:nvGrpSpPr>
        <p:grpSpPr>
          <a:xfrm rot="-7226">
            <a:off x="2916906" y="3470997"/>
            <a:ext cx="719821" cy="719821"/>
            <a:chOff x="0" y="0"/>
            <a:chExt cx="812800" cy="81280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0" id="4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1" id="41"/>
          <p:cNvGrpSpPr/>
          <p:nvPr/>
        </p:nvGrpSpPr>
        <p:grpSpPr>
          <a:xfrm rot="-7226">
            <a:off x="1348198" y="3470997"/>
            <a:ext cx="719821" cy="719821"/>
            <a:chOff x="0" y="0"/>
            <a:chExt cx="812800" cy="812800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3" id="4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4" id="44"/>
          <p:cNvGrpSpPr/>
          <p:nvPr/>
        </p:nvGrpSpPr>
        <p:grpSpPr>
          <a:xfrm rot="-7226">
            <a:off x="2920385" y="5125745"/>
            <a:ext cx="719821" cy="719821"/>
            <a:chOff x="0" y="0"/>
            <a:chExt cx="812800" cy="812800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6" id="4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7" id="47"/>
          <p:cNvGrpSpPr/>
          <p:nvPr/>
        </p:nvGrpSpPr>
        <p:grpSpPr>
          <a:xfrm rot="-7226">
            <a:off x="1351677" y="5125745"/>
            <a:ext cx="719821" cy="719821"/>
            <a:chOff x="0" y="0"/>
            <a:chExt cx="812800" cy="812800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9" id="4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0" id="50"/>
          <p:cNvGrpSpPr/>
          <p:nvPr/>
        </p:nvGrpSpPr>
        <p:grpSpPr>
          <a:xfrm rot="-7226">
            <a:off x="2923863" y="6780492"/>
            <a:ext cx="719821" cy="719821"/>
            <a:chOff x="0" y="0"/>
            <a:chExt cx="812800" cy="812800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2" id="5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3" id="53"/>
          <p:cNvGrpSpPr/>
          <p:nvPr/>
        </p:nvGrpSpPr>
        <p:grpSpPr>
          <a:xfrm rot="-7226">
            <a:off x="1355156" y="6780492"/>
            <a:ext cx="719821" cy="719821"/>
            <a:chOff x="0" y="0"/>
            <a:chExt cx="812800" cy="812800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5" id="5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6" id="56"/>
          <p:cNvGrpSpPr/>
          <p:nvPr/>
        </p:nvGrpSpPr>
        <p:grpSpPr>
          <a:xfrm rot="-7226">
            <a:off x="2927342" y="8435240"/>
            <a:ext cx="719821" cy="719821"/>
            <a:chOff x="0" y="0"/>
            <a:chExt cx="812800" cy="812800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8" id="5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9" id="59"/>
          <p:cNvGrpSpPr/>
          <p:nvPr/>
        </p:nvGrpSpPr>
        <p:grpSpPr>
          <a:xfrm rot="-7226">
            <a:off x="2927342" y="10060764"/>
            <a:ext cx="719821" cy="719821"/>
            <a:chOff x="0" y="0"/>
            <a:chExt cx="812800" cy="812800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61" id="6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2" id="62"/>
          <p:cNvGrpSpPr/>
          <p:nvPr/>
        </p:nvGrpSpPr>
        <p:grpSpPr>
          <a:xfrm rot="-7226">
            <a:off x="1358634" y="8435240"/>
            <a:ext cx="719821" cy="719821"/>
            <a:chOff x="0" y="0"/>
            <a:chExt cx="812800" cy="812800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64" id="6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5" id="65"/>
          <p:cNvGrpSpPr/>
          <p:nvPr/>
        </p:nvGrpSpPr>
        <p:grpSpPr>
          <a:xfrm rot="-7226">
            <a:off x="1358634" y="10060764"/>
            <a:ext cx="719821" cy="719821"/>
            <a:chOff x="0" y="0"/>
            <a:chExt cx="812800" cy="812800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67" id="6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8" id="68"/>
          <p:cNvGrpSpPr/>
          <p:nvPr/>
        </p:nvGrpSpPr>
        <p:grpSpPr>
          <a:xfrm rot="-7226">
            <a:off x="1564972" y="1897681"/>
            <a:ext cx="1871214" cy="558816"/>
            <a:chOff x="0" y="0"/>
            <a:chExt cx="447638" cy="133682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0" id="70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1" id="71"/>
          <p:cNvGrpSpPr/>
          <p:nvPr/>
        </p:nvGrpSpPr>
        <p:grpSpPr>
          <a:xfrm rot="-7226">
            <a:off x="1570286" y="3552429"/>
            <a:ext cx="1871214" cy="558816"/>
            <a:chOff x="0" y="0"/>
            <a:chExt cx="447638" cy="133682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3" id="73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4" id="74"/>
          <p:cNvGrpSpPr/>
          <p:nvPr/>
        </p:nvGrpSpPr>
        <p:grpSpPr>
          <a:xfrm rot="-7226">
            <a:off x="1575599" y="5207176"/>
            <a:ext cx="1871214" cy="558816"/>
            <a:chOff x="0" y="0"/>
            <a:chExt cx="447638" cy="133682"/>
          </a:xfrm>
        </p:grpSpPr>
        <p:sp>
          <p:nvSpPr>
            <p:cNvPr name="Freeform 75" id="75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6" id="76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7" id="77"/>
          <p:cNvGrpSpPr/>
          <p:nvPr/>
        </p:nvGrpSpPr>
        <p:grpSpPr>
          <a:xfrm rot="-7226">
            <a:off x="1580913" y="6861924"/>
            <a:ext cx="1871214" cy="558816"/>
            <a:chOff x="0" y="0"/>
            <a:chExt cx="447638" cy="133682"/>
          </a:xfrm>
        </p:grpSpPr>
        <p:sp>
          <p:nvSpPr>
            <p:cNvPr name="Freeform 78" id="78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9" id="79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0" id="80"/>
          <p:cNvGrpSpPr/>
          <p:nvPr/>
        </p:nvGrpSpPr>
        <p:grpSpPr>
          <a:xfrm rot="-7226">
            <a:off x="1586227" y="8516671"/>
            <a:ext cx="1871214" cy="558816"/>
            <a:chOff x="0" y="0"/>
            <a:chExt cx="447638" cy="133682"/>
          </a:xfrm>
        </p:grpSpPr>
        <p:sp>
          <p:nvSpPr>
            <p:cNvPr name="Freeform 81" id="81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82" id="82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3" id="83"/>
          <p:cNvGrpSpPr/>
          <p:nvPr/>
        </p:nvGrpSpPr>
        <p:grpSpPr>
          <a:xfrm rot="-7226">
            <a:off x="1586227" y="10142196"/>
            <a:ext cx="1871214" cy="558816"/>
            <a:chOff x="0" y="0"/>
            <a:chExt cx="447638" cy="133682"/>
          </a:xfrm>
        </p:grpSpPr>
        <p:sp>
          <p:nvSpPr>
            <p:cNvPr name="Freeform 84" id="84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85" id="85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6" id="86"/>
          <p:cNvGrpSpPr/>
          <p:nvPr/>
        </p:nvGrpSpPr>
        <p:grpSpPr>
          <a:xfrm rot="-7226">
            <a:off x="4630053" y="4218825"/>
            <a:ext cx="7576846" cy="2568879"/>
            <a:chOff x="0" y="0"/>
            <a:chExt cx="1812560" cy="614536"/>
          </a:xfrm>
        </p:grpSpPr>
        <p:sp>
          <p:nvSpPr>
            <p:cNvPr name="Freeform 87" id="87"/>
            <p:cNvSpPr/>
            <p:nvPr/>
          </p:nvSpPr>
          <p:spPr>
            <a:xfrm flipH="false" flipV="false" rot="0">
              <a:off x="0" y="0"/>
              <a:ext cx="1812560" cy="614536"/>
            </a:xfrm>
            <a:custGeom>
              <a:avLst/>
              <a:gdLst/>
              <a:ahLst/>
              <a:cxnLst/>
              <a:rect r="r" b="b" t="t" l="l"/>
              <a:pathLst>
                <a:path h="614536" w="1812560">
                  <a:moveTo>
                    <a:pt x="23501" y="0"/>
                  </a:moveTo>
                  <a:lnTo>
                    <a:pt x="1789059" y="0"/>
                  </a:lnTo>
                  <a:cubicBezTo>
                    <a:pt x="1802038" y="0"/>
                    <a:pt x="1812560" y="10522"/>
                    <a:pt x="1812560" y="23501"/>
                  </a:cubicBezTo>
                  <a:lnTo>
                    <a:pt x="1812560" y="591035"/>
                  </a:lnTo>
                  <a:cubicBezTo>
                    <a:pt x="1812560" y="597268"/>
                    <a:pt x="1810084" y="603245"/>
                    <a:pt x="1805677" y="607653"/>
                  </a:cubicBezTo>
                  <a:cubicBezTo>
                    <a:pt x="1801269" y="612060"/>
                    <a:pt x="1795292" y="614536"/>
                    <a:pt x="1789059" y="614536"/>
                  </a:cubicBezTo>
                  <a:lnTo>
                    <a:pt x="23501" y="614536"/>
                  </a:lnTo>
                  <a:cubicBezTo>
                    <a:pt x="10522" y="614536"/>
                    <a:pt x="0" y="604014"/>
                    <a:pt x="0" y="591035"/>
                  </a:cubicBezTo>
                  <a:lnTo>
                    <a:pt x="0" y="23501"/>
                  </a:lnTo>
                  <a:cubicBezTo>
                    <a:pt x="0" y="10522"/>
                    <a:pt x="10522" y="0"/>
                    <a:pt x="23501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88" id="88"/>
            <p:cNvSpPr txBox="true"/>
            <p:nvPr/>
          </p:nvSpPr>
          <p:spPr>
            <a:xfrm>
              <a:off x="0" y="-38100"/>
              <a:ext cx="1812560" cy="65263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9" id="89"/>
          <p:cNvGrpSpPr/>
          <p:nvPr/>
        </p:nvGrpSpPr>
        <p:grpSpPr>
          <a:xfrm rot="-7226">
            <a:off x="4629235" y="2141895"/>
            <a:ext cx="10139527" cy="1793690"/>
            <a:chOff x="0" y="0"/>
            <a:chExt cx="2425613" cy="429093"/>
          </a:xfrm>
        </p:grpSpPr>
        <p:sp>
          <p:nvSpPr>
            <p:cNvPr name="Freeform 90" id="90"/>
            <p:cNvSpPr/>
            <p:nvPr/>
          </p:nvSpPr>
          <p:spPr>
            <a:xfrm flipH="false" flipV="false" rot="0">
              <a:off x="0" y="0"/>
              <a:ext cx="2425613" cy="429093"/>
            </a:xfrm>
            <a:custGeom>
              <a:avLst/>
              <a:gdLst/>
              <a:ahLst/>
              <a:cxnLst/>
              <a:rect r="r" b="b" t="t" l="l"/>
              <a:pathLst>
                <a:path h="429093" w="2425613">
                  <a:moveTo>
                    <a:pt x="17561" y="0"/>
                  </a:moveTo>
                  <a:lnTo>
                    <a:pt x="2408052" y="0"/>
                  </a:lnTo>
                  <a:cubicBezTo>
                    <a:pt x="2417751" y="0"/>
                    <a:pt x="2425613" y="7863"/>
                    <a:pt x="2425613" y="17561"/>
                  </a:cubicBezTo>
                  <a:lnTo>
                    <a:pt x="2425613" y="411531"/>
                  </a:lnTo>
                  <a:cubicBezTo>
                    <a:pt x="2425613" y="416189"/>
                    <a:pt x="2423763" y="420656"/>
                    <a:pt x="2420470" y="423949"/>
                  </a:cubicBezTo>
                  <a:cubicBezTo>
                    <a:pt x="2417176" y="427243"/>
                    <a:pt x="2412710" y="429093"/>
                    <a:pt x="2408052" y="429093"/>
                  </a:cubicBezTo>
                  <a:lnTo>
                    <a:pt x="17561" y="429093"/>
                  </a:lnTo>
                  <a:cubicBezTo>
                    <a:pt x="7863" y="429093"/>
                    <a:pt x="0" y="421230"/>
                    <a:pt x="0" y="411531"/>
                  </a:cubicBezTo>
                  <a:lnTo>
                    <a:pt x="0" y="17561"/>
                  </a:lnTo>
                  <a:cubicBezTo>
                    <a:pt x="0" y="7863"/>
                    <a:pt x="7863" y="0"/>
                    <a:pt x="17561" y="0"/>
                  </a:cubicBezTo>
                  <a:close/>
                </a:path>
              </a:pathLst>
            </a:custGeom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91" id="91"/>
            <p:cNvSpPr txBox="true"/>
            <p:nvPr/>
          </p:nvSpPr>
          <p:spPr>
            <a:xfrm>
              <a:off x="0" y="-38100"/>
              <a:ext cx="2425613" cy="467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92" id="92"/>
          <p:cNvSpPr/>
          <p:nvPr/>
        </p:nvSpPr>
        <p:spPr>
          <a:xfrm flipH="false" flipV="false" rot="7039802">
            <a:off x="14579678" y="-179684"/>
            <a:ext cx="2911669" cy="4403281"/>
          </a:xfrm>
          <a:custGeom>
            <a:avLst/>
            <a:gdLst/>
            <a:ahLst/>
            <a:cxnLst/>
            <a:rect r="r" b="b" t="t" l="l"/>
            <a:pathLst>
              <a:path h="4403281" w="2911669">
                <a:moveTo>
                  <a:pt x="0" y="0"/>
                </a:moveTo>
                <a:lnTo>
                  <a:pt x="2911670" y="0"/>
                </a:lnTo>
                <a:lnTo>
                  <a:pt x="2911670" y="4403281"/>
                </a:lnTo>
                <a:lnTo>
                  <a:pt x="0" y="4403281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3" id="93"/>
          <p:cNvSpPr txBox="true"/>
          <p:nvPr/>
        </p:nvSpPr>
        <p:spPr>
          <a:xfrm rot="0">
            <a:off x="4828452" y="4307745"/>
            <a:ext cx="7069985" cy="23937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02"/>
              </a:lnSpc>
            </a:pPr>
            <a:r>
              <a:rPr lang="en-US" sz="2858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Adaptive teaching is a key expectation in:</a:t>
            </a:r>
          </a:p>
          <a:p>
            <a:pPr algn="l" marL="617247" indent="-308623" lvl="1">
              <a:lnSpc>
                <a:spcPts val="4002"/>
              </a:lnSpc>
              <a:buFont typeface="Arial"/>
              <a:buChar char="•"/>
            </a:pPr>
            <a:r>
              <a:rPr lang="en-US" sz="2858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Ofsted framework</a:t>
            </a:r>
          </a:p>
          <a:p>
            <a:pPr algn="l" marL="617247" indent="-308623" lvl="1">
              <a:lnSpc>
                <a:spcPts val="4002"/>
              </a:lnSpc>
              <a:buFont typeface="Arial"/>
              <a:buChar char="•"/>
            </a:pPr>
            <a:r>
              <a:rPr lang="en-US" sz="2858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EEF guidance</a:t>
            </a:r>
          </a:p>
          <a:p>
            <a:pPr algn="l" marL="617247" indent="-308623" lvl="1">
              <a:lnSpc>
                <a:spcPts val="4002"/>
              </a:lnSpc>
              <a:buFont typeface="Arial"/>
              <a:buChar char="•"/>
            </a:pPr>
            <a:r>
              <a:rPr lang="en-US" sz="2858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Teacher Standards</a:t>
            </a:r>
          </a:p>
          <a:p>
            <a:pPr algn="l">
              <a:lnSpc>
                <a:spcPts val="3022"/>
              </a:lnSpc>
            </a:pPr>
          </a:p>
        </p:txBody>
      </p:sp>
      <p:sp>
        <p:nvSpPr>
          <p:cNvPr name="TextBox 94" id="94"/>
          <p:cNvSpPr txBox="true"/>
          <p:nvPr/>
        </p:nvSpPr>
        <p:spPr>
          <a:xfrm rot="0">
            <a:off x="5061157" y="2652860"/>
            <a:ext cx="9915992" cy="10174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312"/>
              </a:lnSpc>
            </a:pPr>
            <a:r>
              <a:rPr lang="en-US" sz="8216">
                <a:solidFill>
                  <a:srgbClr val="5A5A5A"/>
                </a:solidFill>
                <a:latin typeface="Lilita One"/>
                <a:ea typeface="Lilita One"/>
                <a:cs typeface="Lilita One"/>
                <a:sym typeface="Lilita One"/>
              </a:rPr>
              <a:t>WHY THIS MATTERS</a:t>
            </a:r>
          </a:p>
        </p:txBody>
      </p:sp>
      <p:grpSp>
        <p:nvGrpSpPr>
          <p:cNvPr name="Group 95" id="95"/>
          <p:cNvGrpSpPr/>
          <p:nvPr/>
        </p:nvGrpSpPr>
        <p:grpSpPr>
          <a:xfrm rot="-7226">
            <a:off x="6839008" y="7255646"/>
            <a:ext cx="7440557" cy="2654928"/>
            <a:chOff x="0" y="0"/>
            <a:chExt cx="1779956" cy="635121"/>
          </a:xfrm>
        </p:grpSpPr>
        <p:sp>
          <p:nvSpPr>
            <p:cNvPr name="Freeform 96" id="96"/>
            <p:cNvSpPr/>
            <p:nvPr/>
          </p:nvSpPr>
          <p:spPr>
            <a:xfrm flipH="false" flipV="false" rot="0">
              <a:off x="0" y="0"/>
              <a:ext cx="1779956" cy="635121"/>
            </a:xfrm>
            <a:custGeom>
              <a:avLst/>
              <a:gdLst/>
              <a:ahLst/>
              <a:cxnLst/>
              <a:rect r="r" b="b" t="t" l="l"/>
              <a:pathLst>
                <a:path h="635121" w="1779956">
                  <a:moveTo>
                    <a:pt x="23932" y="0"/>
                  </a:moveTo>
                  <a:lnTo>
                    <a:pt x="1756025" y="0"/>
                  </a:lnTo>
                  <a:cubicBezTo>
                    <a:pt x="1769242" y="0"/>
                    <a:pt x="1779956" y="10715"/>
                    <a:pt x="1779956" y="23932"/>
                  </a:cubicBezTo>
                  <a:lnTo>
                    <a:pt x="1779956" y="611190"/>
                  </a:lnTo>
                  <a:cubicBezTo>
                    <a:pt x="1779956" y="624407"/>
                    <a:pt x="1769242" y="635121"/>
                    <a:pt x="1756025" y="635121"/>
                  </a:cubicBezTo>
                  <a:lnTo>
                    <a:pt x="23932" y="635121"/>
                  </a:lnTo>
                  <a:cubicBezTo>
                    <a:pt x="10715" y="635121"/>
                    <a:pt x="0" y="624407"/>
                    <a:pt x="0" y="611190"/>
                  </a:cubicBezTo>
                  <a:lnTo>
                    <a:pt x="0" y="23932"/>
                  </a:lnTo>
                  <a:cubicBezTo>
                    <a:pt x="0" y="10715"/>
                    <a:pt x="10715" y="0"/>
                    <a:pt x="23932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97" id="97"/>
            <p:cNvSpPr txBox="true"/>
            <p:nvPr/>
          </p:nvSpPr>
          <p:spPr>
            <a:xfrm>
              <a:off x="0" y="-38100"/>
              <a:ext cx="1779956" cy="6732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98" id="98"/>
          <p:cNvSpPr txBox="true"/>
          <p:nvPr/>
        </p:nvSpPr>
        <p:spPr>
          <a:xfrm rot="0">
            <a:off x="7134160" y="7241682"/>
            <a:ext cx="7069985" cy="28985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02"/>
              </a:lnSpc>
            </a:pPr>
            <a:r>
              <a:rPr lang="en-US" sz="2858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Adaptive teaching is not optional.</a:t>
            </a:r>
          </a:p>
          <a:p>
            <a:pPr algn="l">
              <a:lnSpc>
                <a:spcPts val="4002"/>
              </a:lnSpc>
            </a:pPr>
            <a:r>
              <a:rPr lang="en-US" sz="2858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It ensures:</a:t>
            </a:r>
          </a:p>
          <a:p>
            <a:pPr algn="l" marL="617247" indent="-308623" lvl="1">
              <a:lnSpc>
                <a:spcPts val="4002"/>
              </a:lnSpc>
              <a:buFont typeface="Arial"/>
              <a:buChar char="•"/>
            </a:pPr>
            <a:r>
              <a:rPr lang="en-US" sz="2858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Equity</a:t>
            </a:r>
          </a:p>
          <a:p>
            <a:pPr algn="l" marL="617247" indent="-308623" lvl="1">
              <a:lnSpc>
                <a:spcPts val="4002"/>
              </a:lnSpc>
              <a:buFont typeface="Arial"/>
              <a:buChar char="•"/>
            </a:pPr>
            <a:r>
              <a:rPr lang="en-US" sz="2858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Access</a:t>
            </a:r>
          </a:p>
          <a:p>
            <a:pPr algn="l" marL="617247" indent="-308623" lvl="1">
              <a:lnSpc>
                <a:spcPts val="4002"/>
              </a:lnSpc>
              <a:buFont typeface="Arial"/>
              <a:buChar char="•"/>
            </a:pPr>
            <a:r>
              <a:rPr lang="en-US" sz="2858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Progr</a:t>
            </a:r>
            <a:r>
              <a:rPr lang="en-US" sz="2858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ess for all pupils</a:t>
            </a:r>
          </a:p>
          <a:p>
            <a:pPr algn="l">
              <a:lnSpc>
                <a:spcPts val="3022"/>
              </a:lnSpc>
            </a:pP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592B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926582">
            <a:off x="14036844" y="-891976"/>
            <a:ext cx="4047901" cy="2075469"/>
          </a:xfrm>
          <a:custGeom>
            <a:avLst/>
            <a:gdLst/>
            <a:ahLst/>
            <a:cxnLst/>
            <a:rect r="r" b="b" t="t" l="l"/>
            <a:pathLst>
              <a:path h="2075469" w="4047901">
                <a:moveTo>
                  <a:pt x="0" y="0"/>
                </a:moveTo>
                <a:lnTo>
                  <a:pt x="4047901" y="0"/>
                </a:lnTo>
                <a:lnTo>
                  <a:pt x="4047901" y="2075469"/>
                </a:lnTo>
                <a:lnTo>
                  <a:pt x="0" y="20754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1348052">
            <a:off x="15303510" y="1081580"/>
            <a:ext cx="6480914" cy="7971978"/>
          </a:xfrm>
          <a:custGeom>
            <a:avLst/>
            <a:gdLst/>
            <a:ahLst/>
            <a:cxnLst/>
            <a:rect r="r" b="b" t="t" l="l"/>
            <a:pathLst>
              <a:path h="7971978" w="6480914">
                <a:moveTo>
                  <a:pt x="0" y="0"/>
                </a:moveTo>
                <a:lnTo>
                  <a:pt x="6480914" y="0"/>
                </a:lnTo>
                <a:lnTo>
                  <a:pt x="6480914" y="7971977"/>
                </a:lnTo>
                <a:lnTo>
                  <a:pt x="0" y="79719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4225" r="0" b="0"/>
            </a:stretch>
          </a:blipFill>
          <a:ln w="28575" cap="sq">
            <a:solidFill>
              <a:srgbClr val="545454"/>
            </a:solidFill>
            <a:prstDash val="solid"/>
            <a:miter/>
          </a:ln>
        </p:spPr>
      </p:sp>
      <p:sp>
        <p:nvSpPr>
          <p:cNvPr name="Freeform 4" id="4"/>
          <p:cNvSpPr/>
          <p:nvPr/>
        </p:nvSpPr>
        <p:spPr>
          <a:xfrm flipH="false" flipV="false" rot="-1915390">
            <a:off x="11624874" y="3093560"/>
            <a:ext cx="6480914" cy="8308864"/>
          </a:xfrm>
          <a:custGeom>
            <a:avLst/>
            <a:gdLst/>
            <a:ahLst/>
            <a:cxnLst/>
            <a:rect r="r" b="b" t="t" l="l"/>
            <a:pathLst>
              <a:path h="8308864" w="6480914">
                <a:moveTo>
                  <a:pt x="0" y="0"/>
                </a:moveTo>
                <a:lnTo>
                  <a:pt x="6480914" y="0"/>
                </a:lnTo>
                <a:lnTo>
                  <a:pt x="6480914" y="8308864"/>
                </a:lnTo>
                <a:lnTo>
                  <a:pt x="0" y="83088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w="28575" cap="sq">
            <a:solidFill>
              <a:srgbClr val="545454"/>
            </a:solidFill>
            <a:prstDash val="solid"/>
            <a:miter/>
          </a:ln>
        </p:spPr>
      </p:sp>
      <p:sp>
        <p:nvSpPr>
          <p:cNvPr name="Freeform 5" id="5"/>
          <p:cNvSpPr/>
          <p:nvPr/>
        </p:nvSpPr>
        <p:spPr>
          <a:xfrm flipH="false" flipV="false" rot="78844">
            <a:off x="7948656" y="383604"/>
            <a:ext cx="3939048" cy="981181"/>
          </a:xfrm>
          <a:custGeom>
            <a:avLst/>
            <a:gdLst/>
            <a:ahLst/>
            <a:cxnLst/>
            <a:rect r="r" b="b" t="t" l="l"/>
            <a:pathLst>
              <a:path h="981181" w="3939048">
                <a:moveTo>
                  <a:pt x="0" y="0"/>
                </a:moveTo>
                <a:lnTo>
                  <a:pt x="3939048" y="0"/>
                </a:lnTo>
                <a:lnTo>
                  <a:pt x="3939048" y="981181"/>
                </a:lnTo>
                <a:lnTo>
                  <a:pt x="0" y="98118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49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36667">
            <a:off x="-2891630" y="-2013121"/>
            <a:ext cx="9846432" cy="8646958"/>
          </a:xfrm>
          <a:custGeom>
            <a:avLst/>
            <a:gdLst/>
            <a:ahLst/>
            <a:cxnLst/>
            <a:rect r="r" b="b" t="t" l="l"/>
            <a:pathLst>
              <a:path h="8646958" w="9846432">
                <a:moveTo>
                  <a:pt x="0" y="0"/>
                </a:moveTo>
                <a:lnTo>
                  <a:pt x="9846432" y="0"/>
                </a:lnTo>
                <a:lnTo>
                  <a:pt x="9846432" y="8646957"/>
                </a:lnTo>
                <a:lnTo>
                  <a:pt x="0" y="864695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2309825">
            <a:off x="1039202" y="7995568"/>
            <a:ext cx="827639" cy="1850727"/>
          </a:xfrm>
          <a:custGeom>
            <a:avLst/>
            <a:gdLst/>
            <a:ahLst/>
            <a:cxnLst/>
            <a:rect r="r" b="b" t="t" l="l"/>
            <a:pathLst>
              <a:path h="1850727" w="827639">
                <a:moveTo>
                  <a:pt x="0" y="0"/>
                </a:moveTo>
                <a:lnTo>
                  <a:pt x="827639" y="0"/>
                </a:lnTo>
                <a:lnTo>
                  <a:pt x="827639" y="1850727"/>
                </a:lnTo>
                <a:lnTo>
                  <a:pt x="0" y="185072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49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8" id="8"/>
          <p:cNvSpPr/>
          <p:nvPr/>
        </p:nvSpPr>
        <p:spPr>
          <a:xfrm flipH="false" flipV="false" rot="-2210409">
            <a:off x="2123765" y="6757005"/>
            <a:ext cx="1077721" cy="2679719"/>
          </a:xfrm>
          <a:custGeom>
            <a:avLst/>
            <a:gdLst/>
            <a:ahLst/>
            <a:cxnLst/>
            <a:rect r="r" b="b" t="t" l="l"/>
            <a:pathLst>
              <a:path h="2679719" w="1077721">
                <a:moveTo>
                  <a:pt x="0" y="0"/>
                </a:moveTo>
                <a:lnTo>
                  <a:pt x="1077721" y="0"/>
                </a:lnTo>
                <a:lnTo>
                  <a:pt x="1077721" y="2679719"/>
                </a:lnTo>
                <a:lnTo>
                  <a:pt x="0" y="26797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49000"/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9" id="9"/>
          <p:cNvGrpSpPr/>
          <p:nvPr/>
        </p:nvGrpSpPr>
        <p:grpSpPr>
          <a:xfrm rot="-7226">
            <a:off x="14503962" y="8844361"/>
            <a:ext cx="2046120" cy="1793690"/>
            <a:chOff x="0" y="0"/>
            <a:chExt cx="489480" cy="42909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89480" cy="429093"/>
            </a:xfrm>
            <a:custGeom>
              <a:avLst/>
              <a:gdLst/>
              <a:ahLst/>
              <a:cxnLst/>
              <a:rect r="r" b="b" t="t" l="l"/>
              <a:pathLst>
                <a:path h="429093" w="489480">
                  <a:moveTo>
                    <a:pt x="87025" y="0"/>
                  </a:moveTo>
                  <a:lnTo>
                    <a:pt x="402455" y="0"/>
                  </a:lnTo>
                  <a:cubicBezTo>
                    <a:pt x="450518" y="0"/>
                    <a:pt x="489480" y="38963"/>
                    <a:pt x="489480" y="87025"/>
                  </a:cubicBezTo>
                  <a:lnTo>
                    <a:pt x="489480" y="342068"/>
                  </a:lnTo>
                  <a:cubicBezTo>
                    <a:pt x="489480" y="390130"/>
                    <a:pt x="450518" y="429093"/>
                    <a:pt x="402455" y="429093"/>
                  </a:cubicBezTo>
                  <a:lnTo>
                    <a:pt x="87025" y="429093"/>
                  </a:lnTo>
                  <a:cubicBezTo>
                    <a:pt x="38963" y="429093"/>
                    <a:pt x="0" y="390130"/>
                    <a:pt x="0" y="342068"/>
                  </a:cubicBezTo>
                  <a:lnTo>
                    <a:pt x="0" y="87025"/>
                  </a:lnTo>
                  <a:cubicBezTo>
                    <a:pt x="0" y="38963"/>
                    <a:pt x="38963" y="0"/>
                    <a:pt x="87025" y="0"/>
                  </a:cubicBezTo>
                  <a:close/>
                </a:path>
              </a:pathLst>
            </a:custGeom>
            <a:solidFill>
              <a:srgbClr val="43B262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489480" cy="467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-7226">
            <a:off x="2583710" y="935962"/>
            <a:ext cx="13295324" cy="11926082"/>
            <a:chOff x="0" y="0"/>
            <a:chExt cx="3180554" cy="2852999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80554" cy="2852999"/>
            </a:xfrm>
            <a:custGeom>
              <a:avLst/>
              <a:gdLst/>
              <a:ahLst/>
              <a:cxnLst/>
              <a:rect r="r" b="b" t="t" l="l"/>
              <a:pathLst>
                <a:path h="2852999" w="3180554">
                  <a:moveTo>
                    <a:pt x="23292" y="0"/>
                  </a:moveTo>
                  <a:lnTo>
                    <a:pt x="3157262" y="0"/>
                  </a:lnTo>
                  <a:cubicBezTo>
                    <a:pt x="3170126" y="0"/>
                    <a:pt x="3180554" y="10428"/>
                    <a:pt x="3180554" y="23292"/>
                  </a:cubicBezTo>
                  <a:lnTo>
                    <a:pt x="3180554" y="2829707"/>
                  </a:lnTo>
                  <a:cubicBezTo>
                    <a:pt x="3180554" y="2842571"/>
                    <a:pt x="3170126" y="2852999"/>
                    <a:pt x="3157262" y="2852999"/>
                  </a:cubicBezTo>
                  <a:lnTo>
                    <a:pt x="23292" y="2852999"/>
                  </a:lnTo>
                  <a:cubicBezTo>
                    <a:pt x="10428" y="2852999"/>
                    <a:pt x="0" y="2842571"/>
                    <a:pt x="0" y="2829707"/>
                  </a:cubicBezTo>
                  <a:lnTo>
                    <a:pt x="0" y="23292"/>
                  </a:lnTo>
                  <a:cubicBezTo>
                    <a:pt x="0" y="10428"/>
                    <a:pt x="10428" y="0"/>
                    <a:pt x="23292" y="0"/>
                  </a:cubicBezTo>
                  <a:close/>
                </a:path>
              </a:pathLst>
            </a:custGeom>
            <a:solidFill>
              <a:srgbClr val="FAC3CE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3180554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-7226">
            <a:off x="2602760" y="1101162"/>
            <a:ext cx="13295324" cy="11926082"/>
            <a:chOff x="0" y="0"/>
            <a:chExt cx="3180554" cy="2852999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3180554" cy="2852999"/>
            </a:xfrm>
            <a:custGeom>
              <a:avLst/>
              <a:gdLst/>
              <a:ahLst/>
              <a:cxnLst/>
              <a:rect r="r" b="b" t="t" l="l"/>
              <a:pathLst>
                <a:path h="2852999" w="3180554">
                  <a:moveTo>
                    <a:pt x="23292" y="0"/>
                  </a:moveTo>
                  <a:lnTo>
                    <a:pt x="3157262" y="0"/>
                  </a:lnTo>
                  <a:cubicBezTo>
                    <a:pt x="3170126" y="0"/>
                    <a:pt x="3180554" y="10428"/>
                    <a:pt x="3180554" y="23292"/>
                  </a:cubicBezTo>
                  <a:lnTo>
                    <a:pt x="3180554" y="2829707"/>
                  </a:lnTo>
                  <a:cubicBezTo>
                    <a:pt x="3180554" y="2842571"/>
                    <a:pt x="3170126" y="2852999"/>
                    <a:pt x="3157262" y="2852999"/>
                  </a:cubicBezTo>
                  <a:lnTo>
                    <a:pt x="23292" y="2852999"/>
                  </a:lnTo>
                  <a:cubicBezTo>
                    <a:pt x="10428" y="2852999"/>
                    <a:pt x="0" y="2842571"/>
                    <a:pt x="0" y="2829707"/>
                  </a:cubicBezTo>
                  <a:lnTo>
                    <a:pt x="0" y="23292"/>
                  </a:lnTo>
                  <a:cubicBezTo>
                    <a:pt x="0" y="10428"/>
                    <a:pt x="10428" y="0"/>
                    <a:pt x="2329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3180554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-7226">
            <a:off x="-10964461" y="935872"/>
            <a:ext cx="13381049" cy="11926082"/>
            <a:chOff x="0" y="0"/>
            <a:chExt cx="3201062" cy="2852999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3201062" cy="2852999"/>
            </a:xfrm>
            <a:custGeom>
              <a:avLst/>
              <a:gdLst/>
              <a:ahLst/>
              <a:cxnLst/>
              <a:rect r="r" b="b" t="t" l="l"/>
              <a:pathLst>
                <a:path h="2852999" w="3201062">
                  <a:moveTo>
                    <a:pt x="23143" y="0"/>
                  </a:moveTo>
                  <a:lnTo>
                    <a:pt x="3177919" y="0"/>
                  </a:lnTo>
                  <a:cubicBezTo>
                    <a:pt x="3184057" y="0"/>
                    <a:pt x="3189943" y="2438"/>
                    <a:pt x="3194283" y="6778"/>
                  </a:cubicBezTo>
                  <a:cubicBezTo>
                    <a:pt x="3198623" y="11119"/>
                    <a:pt x="3201062" y="17005"/>
                    <a:pt x="3201062" y="23143"/>
                  </a:cubicBezTo>
                  <a:lnTo>
                    <a:pt x="3201062" y="2829856"/>
                  </a:lnTo>
                  <a:cubicBezTo>
                    <a:pt x="3201062" y="2842638"/>
                    <a:pt x="3190700" y="2852999"/>
                    <a:pt x="3177919" y="2852999"/>
                  </a:cubicBezTo>
                  <a:lnTo>
                    <a:pt x="23143" y="2852999"/>
                  </a:lnTo>
                  <a:cubicBezTo>
                    <a:pt x="10361" y="2852999"/>
                    <a:pt x="0" y="2842638"/>
                    <a:pt x="0" y="2829856"/>
                  </a:cubicBezTo>
                  <a:lnTo>
                    <a:pt x="0" y="23143"/>
                  </a:lnTo>
                  <a:cubicBezTo>
                    <a:pt x="0" y="10361"/>
                    <a:pt x="10361" y="0"/>
                    <a:pt x="23143" y="0"/>
                  </a:cubicBezTo>
                  <a:close/>
                </a:path>
              </a:pathLst>
            </a:custGeom>
            <a:solidFill>
              <a:srgbClr val="FAC3CE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3201062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-7226">
            <a:off x="-10912074" y="1101162"/>
            <a:ext cx="13295324" cy="11926082"/>
            <a:chOff x="0" y="0"/>
            <a:chExt cx="3180554" cy="2852999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3180554" cy="2852999"/>
            </a:xfrm>
            <a:custGeom>
              <a:avLst/>
              <a:gdLst/>
              <a:ahLst/>
              <a:cxnLst/>
              <a:rect r="r" b="b" t="t" l="l"/>
              <a:pathLst>
                <a:path h="2852999" w="3180554">
                  <a:moveTo>
                    <a:pt x="23292" y="0"/>
                  </a:moveTo>
                  <a:lnTo>
                    <a:pt x="3157262" y="0"/>
                  </a:lnTo>
                  <a:cubicBezTo>
                    <a:pt x="3170126" y="0"/>
                    <a:pt x="3180554" y="10428"/>
                    <a:pt x="3180554" y="23292"/>
                  </a:cubicBezTo>
                  <a:lnTo>
                    <a:pt x="3180554" y="2829707"/>
                  </a:lnTo>
                  <a:cubicBezTo>
                    <a:pt x="3180554" y="2842571"/>
                    <a:pt x="3170126" y="2852999"/>
                    <a:pt x="3157262" y="2852999"/>
                  </a:cubicBezTo>
                  <a:lnTo>
                    <a:pt x="23292" y="2852999"/>
                  </a:lnTo>
                  <a:cubicBezTo>
                    <a:pt x="10428" y="2852999"/>
                    <a:pt x="0" y="2842571"/>
                    <a:pt x="0" y="2829707"/>
                  </a:cubicBezTo>
                  <a:lnTo>
                    <a:pt x="0" y="23292"/>
                  </a:lnTo>
                  <a:cubicBezTo>
                    <a:pt x="0" y="10428"/>
                    <a:pt x="10428" y="0"/>
                    <a:pt x="2329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3180554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24" id="24"/>
          <p:cNvSpPr/>
          <p:nvPr/>
        </p:nvSpPr>
        <p:spPr>
          <a:xfrm flipH="true">
            <a:off x="3971202" y="1982793"/>
            <a:ext cx="0" cy="10299494"/>
          </a:xfrm>
          <a:prstGeom prst="line">
            <a:avLst/>
          </a:prstGeom>
          <a:ln cap="flat" w="19050">
            <a:solidFill>
              <a:srgbClr val="54545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5" id="25"/>
          <p:cNvSpPr/>
          <p:nvPr/>
        </p:nvSpPr>
        <p:spPr>
          <a:xfrm flipH="true">
            <a:off x="1019175" y="1982793"/>
            <a:ext cx="0" cy="10299494"/>
          </a:xfrm>
          <a:prstGeom prst="line">
            <a:avLst/>
          </a:prstGeom>
          <a:ln cap="flat" w="19050">
            <a:solidFill>
              <a:srgbClr val="545454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6" id="26"/>
          <p:cNvGrpSpPr/>
          <p:nvPr/>
        </p:nvGrpSpPr>
        <p:grpSpPr>
          <a:xfrm rot="-7226">
            <a:off x="2913427" y="1816250"/>
            <a:ext cx="719821" cy="719821"/>
            <a:chOff x="0" y="0"/>
            <a:chExt cx="812800" cy="8128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28" id="2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-7226">
            <a:off x="1344720" y="1816250"/>
            <a:ext cx="719821" cy="719821"/>
            <a:chOff x="0" y="0"/>
            <a:chExt cx="812800" cy="81280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31" id="3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-7226">
            <a:off x="2916906" y="3470997"/>
            <a:ext cx="719821" cy="719821"/>
            <a:chOff x="0" y="0"/>
            <a:chExt cx="812800" cy="81280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34" id="3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5" id="35"/>
          <p:cNvGrpSpPr/>
          <p:nvPr/>
        </p:nvGrpSpPr>
        <p:grpSpPr>
          <a:xfrm rot="-7226">
            <a:off x="1348198" y="3470997"/>
            <a:ext cx="719821" cy="719821"/>
            <a:chOff x="0" y="0"/>
            <a:chExt cx="812800" cy="81280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37" id="3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8" id="38"/>
          <p:cNvGrpSpPr/>
          <p:nvPr/>
        </p:nvGrpSpPr>
        <p:grpSpPr>
          <a:xfrm rot="-7226">
            <a:off x="2920385" y="5125745"/>
            <a:ext cx="719821" cy="719821"/>
            <a:chOff x="0" y="0"/>
            <a:chExt cx="812800" cy="81280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0" id="4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1" id="41"/>
          <p:cNvGrpSpPr/>
          <p:nvPr/>
        </p:nvGrpSpPr>
        <p:grpSpPr>
          <a:xfrm rot="-7226">
            <a:off x="1351677" y="5125745"/>
            <a:ext cx="719821" cy="719821"/>
            <a:chOff x="0" y="0"/>
            <a:chExt cx="812800" cy="812800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3" id="4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4" id="44"/>
          <p:cNvGrpSpPr/>
          <p:nvPr/>
        </p:nvGrpSpPr>
        <p:grpSpPr>
          <a:xfrm rot="-7226">
            <a:off x="2923863" y="6780492"/>
            <a:ext cx="719821" cy="719821"/>
            <a:chOff x="0" y="0"/>
            <a:chExt cx="812800" cy="812800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6" id="4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7" id="47"/>
          <p:cNvGrpSpPr/>
          <p:nvPr/>
        </p:nvGrpSpPr>
        <p:grpSpPr>
          <a:xfrm rot="-7226">
            <a:off x="1355156" y="6780492"/>
            <a:ext cx="719821" cy="719821"/>
            <a:chOff x="0" y="0"/>
            <a:chExt cx="812800" cy="812800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9" id="4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0" id="50"/>
          <p:cNvGrpSpPr/>
          <p:nvPr/>
        </p:nvGrpSpPr>
        <p:grpSpPr>
          <a:xfrm rot="-7226">
            <a:off x="2927342" y="8435240"/>
            <a:ext cx="719821" cy="719821"/>
            <a:chOff x="0" y="0"/>
            <a:chExt cx="812800" cy="812800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2" id="5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3" id="53"/>
          <p:cNvGrpSpPr/>
          <p:nvPr/>
        </p:nvGrpSpPr>
        <p:grpSpPr>
          <a:xfrm rot="-7226">
            <a:off x="2927342" y="10060764"/>
            <a:ext cx="719821" cy="719821"/>
            <a:chOff x="0" y="0"/>
            <a:chExt cx="812800" cy="812800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5" id="5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6" id="56"/>
          <p:cNvGrpSpPr/>
          <p:nvPr/>
        </p:nvGrpSpPr>
        <p:grpSpPr>
          <a:xfrm rot="-7226">
            <a:off x="1358634" y="8435240"/>
            <a:ext cx="719821" cy="719821"/>
            <a:chOff x="0" y="0"/>
            <a:chExt cx="812800" cy="812800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8" id="5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9" id="59"/>
          <p:cNvGrpSpPr/>
          <p:nvPr/>
        </p:nvGrpSpPr>
        <p:grpSpPr>
          <a:xfrm rot="-7226">
            <a:off x="1358634" y="10060764"/>
            <a:ext cx="719821" cy="719821"/>
            <a:chOff x="0" y="0"/>
            <a:chExt cx="812800" cy="812800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61" id="6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2" id="62"/>
          <p:cNvGrpSpPr/>
          <p:nvPr/>
        </p:nvGrpSpPr>
        <p:grpSpPr>
          <a:xfrm rot="-7226">
            <a:off x="1564972" y="1897681"/>
            <a:ext cx="1871214" cy="558816"/>
            <a:chOff x="0" y="0"/>
            <a:chExt cx="447638" cy="133682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64" id="64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5" id="65"/>
          <p:cNvGrpSpPr/>
          <p:nvPr/>
        </p:nvGrpSpPr>
        <p:grpSpPr>
          <a:xfrm rot="-7226">
            <a:off x="1570286" y="3552429"/>
            <a:ext cx="1871214" cy="558816"/>
            <a:chOff x="0" y="0"/>
            <a:chExt cx="447638" cy="133682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67" id="67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8" id="68"/>
          <p:cNvGrpSpPr/>
          <p:nvPr/>
        </p:nvGrpSpPr>
        <p:grpSpPr>
          <a:xfrm rot="-7226">
            <a:off x="1575599" y="5207176"/>
            <a:ext cx="1871214" cy="558816"/>
            <a:chOff x="0" y="0"/>
            <a:chExt cx="447638" cy="133682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0" id="70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1" id="71"/>
          <p:cNvGrpSpPr/>
          <p:nvPr/>
        </p:nvGrpSpPr>
        <p:grpSpPr>
          <a:xfrm rot="-7226">
            <a:off x="1580913" y="6861924"/>
            <a:ext cx="1871214" cy="558816"/>
            <a:chOff x="0" y="0"/>
            <a:chExt cx="447638" cy="133682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3" id="73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4" id="74"/>
          <p:cNvGrpSpPr/>
          <p:nvPr/>
        </p:nvGrpSpPr>
        <p:grpSpPr>
          <a:xfrm rot="-7226">
            <a:off x="1586227" y="8516671"/>
            <a:ext cx="1871214" cy="558816"/>
            <a:chOff x="0" y="0"/>
            <a:chExt cx="447638" cy="133682"/>
          </a:xfrm>
        </p:grpSpPr>
        <p:sp>
          <p:nvSpPr>
            <p:cNvPr name="Freeform 75" id="75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6" id="76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7" id="77"/>
          <p:cNvGrpSpPr/>
          <p:nvPr/>
        </p:nvGrpSpPr>
        <p:grpSpPr>
          <a:xfrm rot="-7226">
            <a:off x="1586227" y="10142196"/>
            <a:ext cx="1871214" cy="558816"/>
            <a:chOff x="0" y="0"/>
            <a:chExt cx="447638" cy="133682"/>
          </a:xfrm>
        </p:grpSpPr>
        <p:sp>
          <p:nvSpPr>
            <p:cNvPr name="Freeform 78" id="78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9" id="79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0" id="80"/>
          <p:cNvGrpSpPr/>
          <p:nvPr/>
        </p:nvGrpSpPr>
        <p:grpSpPr>
          <a:xfrm rot="-7226">
            <a:off x="4297665" y="1683378"/>
            <a:ext cx="10562807" cy="2497096"/>
            <a:chOff x="0" y="0"/>
            <a:chExt cx="2526872" cy="597364"/>
          </a:xfrm>
        </p:grpSpPr>
        <p:sp>
          <p:nvSpPr>
            <p:cNvPr name="Freeform 81" id="81"/>
            <p:cNvSpPr/>
            <p:nvPr/>
          </p:nvSpPr>
          <p:spPr>
            <a:xfrm flipH="false" flipV="false" rot="0">
              <a:off x="0" y="0"/>
              <a:ext cx="2526872" cy="597364"/>
            </a:xfrm>
            <a:custGeom>
              <a:avLst/>
              <a:gdLst/>
              <a:ahLst/>
              <a:cxnLst/>
              <a:rect r="r" b="b" t="t" l="l"/>
              <a:pathLst>
                <a:path h="597364" w="2526872">
                  <a:moveTo>
                    <a:pt x="16858" y="0"/>
                  </a:moveTo>
                  <a:lnTo>
                    <a:pt x="2510014" y="0"/>
                  </a:lnTo>
                  <a:cubicBezTo>
                    <a:pt x="2519325" y="0"/>
                    <a:pt x="2526872" y="7547"/>
                    <a:pt x="2526872" y="16858"/>
                  </a:cubicBezTo>
                  <a:lnTo>
                    <a:pt x="2526872" y="580506"/>
                  </a:lnTo>
                  <a:cubicBezTo>
                    <a:pt x="2526872" y="584977"/>
                    <a:pt x="2525096" y="589265"/>
                    <a:pt x="2521934" y="592427"/>
                  </a:cubicBezTo>
                  <a:cubicBezTo>
                    <a:pt x="2518773" y="595588"/>
                    <a:pt x="2514485" y="597364"/>
                    <a:pt x="2510014" y="597364"/>
                  </a:cubicBezTo>
                  <a:lnTo>
                    <a:pt x="16858" y="597364"/>
                  </a:lnTo>
                  <a:cubicBezTo>
                    <a:pt x="12387" y="597364"/>
                    <a:pt x="8099" y="595588"/>
                    <a:pt x="4937" y="592427"/>
                  </a:cubicBezTo>
                  <a:cubicBezTo>
                    <a:pt x="1776" y="589265"/>
                    <a:pt x="0" y="584977"/>
                    <a:pt x="0" y="580506"/>
                  </a:cubicBezTo>
                  <a:lnTo>
                    <a:pt x="0" y="16858"/>
                  </a:lnTo>
                  <a:cubicBezTo>
                    <a:pt x="0" y="12387"/>
                    <a:pt x="1776" y="8099"/>
                    <a:pt x="4937" y="4937"/>
                  </a:cubicBezTo>
                  <a:cubicBezTo>
                    <a:pt x="8099" y="1776"/>
                    <a:pt x="12387" y="0"/>
                    <a:pt x="16858" y="0"/>
                  </a:cubicBezTo>
                  <a:close/>
                </a:path>
              </a:pathLst>
            </a:custGeom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82" id="82"/>
            <p:cNvSpPr txBox="true"/>
            <p:nvPr/>
          </p:nvSpPr>
          <p:spPr>
            <a:xfrm>
              <a:off x="0" y="-38100"/>
              <a:ext cx="2526872" cy="63546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83" id="83"/>
          <p:cNvSpPr txBox="true"/>
          <p:nvPr/>
        </p:nvSpPr>
        <p:spPr>
          <a:xfrm rot="0">
            <a:off x="4523652" y="4372549"/>
            <a:ext cx="10274993" cy="1028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Adaptive teaching =  Adjusting teaching in real time to meet pupils’ needs</a:t>
            </a:r>
          </a:p>
        </p:txBody>
      </p:sp>
      <p:sp>
        <p:nvSpPr>
          <p:cNvPr name="TextBox 84" id="84"/>
          <p:cNvSpPr txBox="true"/>
          <p:nvPr/>
        </p:nvSpPr>
        <p:spPr>
          <a:xfrm rot="0">
            <a:off x="4523652" y="2153303"/>
            <a:ext cx="11003370" cy="19427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12"/>
              </a:lnSpc>
            </a:pPr>
            <a:r>
              <a:rPr lang="en-US" sz="8216">
                <a:solidFill>
                  <a:srgbClr val="5A5A5A"/>
                </a:solidFill>
                <a:latin typeface="Lilita One"/>
                <a:ea typeface="Lilita One"/>
                <a:cs typeface="Lilita One"/>
                <a:sym typeface="Lilita One"/>
              </a:rPr>
              <a:t>WHAT IS ADAPTIVE TEACHING?</a:t>
            </a:r>
          </a:p>
        </p:txBody>
      </p:sp>
      <p:sp>
        <p:nvSpPr>
          <p:cNvPr name="TextBox 85" id="85"/>
          <p:cNvSpPr txBox="true"/>
          <p:nvPr/>
        </p:nvSpPr>
        <p:spPr>
          <a:xfrm rot="0">
            <a:off x="7218983" y="6086183"/>
            <a:ext cx="4679454" cy="3648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It involves:</a:t>
            </a:r>
          </a:p>
          <a:p>
            <a:pPr algn="l">
              <a:lnSpc>
                <a:spcPts val="3640"/>
              </a:lnSpc>
              <a:spcBef>
                <a:spcPct val="0"/>
              </a:spcBef>
            </a:pPr>
          </a:p>
          <a:p>
            <a:pPr algn="l" marL="561341" indent="-280670" lvl="1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Responding to assessment</a:t>
            </a:r>
          </a:p>
          <a:p>
            <a:pPr algn="l" marL="561341" indent="-280670" lvl="1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Adjusting explanations</a:t>
            </a:r>
          </a:p>
          <a:p>
            <a:pPr algn="l" marL="561341" indent="-280670" lvl="1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Changing support</a:t>
            </a:r>
          </a:p>
          <a:p>
            <a:pPr algn="l" marL="561341" indent="-280670" lvl="1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Maintaining challenge</a:t>
            </a:r>
          </a:p>
          <a:p>
            <a:pPr algn="l">
              <a:lnSpc>
                <a:spcPts val="3640"/>
              </a:lnSpc>
            </a:pPr>
          </a:p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b="true" sz="2600" i="true">
                <a:solidFill>
                  <a:srgbClr val="000000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It is dynamic — not pre-set.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592B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926582">
            <a:off x="14036844" y="-891976"/>
            <a:ext cx="4047901" cy="2075469"/>
          </a:xfrm>
          <a:custGeom>
            <a:avLst/>
            <a:gdLst/>
            <a:ahLst/>
            <a:cxnLst/>
            <a:rect r="r" b="b" t="t" l="l"/>
            <a:pathLst>
              <a:path h="2075469" w="4047901">
                <a:moveTo>
                  <a:pt x="0" y="0"/>
                </a:moveTo>
                <a:lnTo>
                  <a:pt x="4047901" y="0"/>
                </a:lnTo>
                <a:lnTo>
                  <a:pt x="4047901" y="2075469"/>
                </a:lnTo>
                <a:lnTo>
                  <a:pt x="0" y="20754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1348052">
            <a:off x="15303510" y="1081580"/>
            <a:ext cx="6480914" cy="7971978"/>
          </a:xfrm>
          <a:custGeom>
            <a:avLst/>
            <a:gdLst/>
            <a:ahLst/>
            <a:cxnLst/>
            <a:rect r="r" b="b" t="t" l="l"/>
            <a:pathLst>
              <a:path h="7971978" w="6480914">
                <a:moveTo>
                  <a:pt x="0" y="0"/>
                </a:moveTo>
                <a:lnTo>
                  <a:pt x="6480914" y="0"/>
                </a:lnTo>
                <a:lnTo>
                  <a:pt x="6480914" y="7971977"/>
                </a:lnTo>
                <a:lnTo>
                  <a:pt x="0" y="79719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4225" r="0" b="0"/>
            </a:stretch>
          </a:blipFill>
          <a:ln w="28575" cap="sq">
            <a:solidFill>
              <a:srgbClr val="545454"/>
            </a:solidFill>
            <a:prstDash val="solid"/>
            <a:miter/>
          </a:ln>
        </p:spPr>
      </p:sp>
      <p:sp>
        <p:nvSpPr>
          <p:cNvPr name="Freeform 4" id="4"/>
          <p:cNvSpPr/>
          <p:nvPr/>
        </p:nvSpPr>
        <p:spPr>
          <a:xfrm flipH="false" flipV="false" rot="-1915390">
            <a:off x="11624874" y="3093560"/>
            <a:ext cx="6480914" cy="8308864"/>
          </a:xfrm>
          <a:custGeom>
            <a:avLst/>
            <a:gdLst/>
            <a:ahLst/>
            <a:cxnLst/>
            <a:rect r="r" b="b" t="t" l="l"/>
            <a:pathLst>
              <a:path h="8308864" w="6480914">
                <a:moveTo>
                  <a:pt x="0" y="0"/>
                </a:moveTo>
                <a:lnTo>
                  <a:pt x="6480914" y="0"/>
                </a:lnTo>
                <a:lnTo>
                  <a:pt x="6480914" y="8308864"/>
                </a:lnTo>
                <a:lnTo>
                  <a:pt x="0" y="83088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w="28575" cap="sq">
            <a:solidFill>
              <a:srgbClr val="545454"/>
            </a:solidFill>
            <a:prstDash val="solid"/>
            <a:miter/>
          </a:ln>
        </p:spPr>
      </p:sp>
      <p:sp>
        <p:nvSpPr>
          <p:cNvPr name="Freeform 5" id="5"/>
          <p:cNvSpPr/>
          <p:nvPr/>
        </p:nvSpPr>
        <p:spPr>
          <a:xfrm flipH="false" flipV="false" rot="78844">
            <a:off x="7948656" y="383604"/>
            <a:ext cx="3939048" cy="981181"/>
          </a:xfrm>
          <a:custGeom>
            <a:avLst/>
            <a:gdLst/>
            <a:ahLst/>
            <a:cxnLst/>
            <a:rect r="r" b="b" t="t" l="l"/>
            <a:pathLst>
              <a:path h="981181" w="3939048">
                <a:moveTo>
                  <a:pt x="0" y="0"/>
                </a:moveTo>
                <a:lnTo>
                  <a:pt x="3939048" y="0"/>
                </a:lnTo>
                <a:lnTo>
                  <a:pt x="3939048" y="981181"/>
                </a:lnTo>
                <a:lnTo>
                  <a:pt x="0" y="98118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49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36667">
            <a:off x="-2891630" y="-2013121"/>
            <a:ext cx="9846432" cy="8646958"/>
          </a:xfrm>
          <a:custGeom>
            <a:avLst/>
            <a:gdLst/>
            <a:ahLst/>
            <a:cxnLst/>
            <a:rect r="r" b="b" t="t" l="l"/>
            <a:pathLst>
              <a:path h="8646958" w="9846432">
                <a:moveTo>
                  <a:pt x="0" y="0"/>
                </a:moveTo>
                <a:lnTo>
                  <a:pt x="9846432" y="0"/>
                </a:lnTo>
                <a:lnTo>
                  <a:pt x="9846432" y="8646957"/>
                </a:lnTo>
                <a:lnTo>
                  <a:pt x="0" y="864695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2309825">
            <a:off x="1039202" y="7995568"/>
            <a:ext cx="827639" cy="1850727"/>
          </a:xfrm>
          <a:custGeom>
            <a:avLst/>
            <a:gdLst/>
            <a:ahLst/>
            <a:cxnLst/>
            <a:rect r="r" b="b" t="t" l="l"/>
            <a:pathLst>
              <a:path h="1850727" w="827639">
                <a:moveTo>
                  <a:pt x="0" y="0"/>
                </a:moveTo>
                <a:lnTo>
                  <a:pt x="827639" y="0"/>
                </a:lnTo>
                <a:lnTo>
                  <a:pt x="827639" y="1850727"/>
                </a:lnTo>
                <a:lnTo>
                  <a:pt x="0" y="185072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49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8" id="8"/>
          <p:cNvSpPr/>
          <p:nvPr/>
        </p:nvSpPr>
        <p:spPr>
          <a:xfrm flipH="false" flipV="false" rot="-2210409">
            <a:off x="2123765" y="6757005"/>
            <a:ext cx="1077721" cy="2679719"/>
          </a:xfrm>
          <a:custGeom>
            <a:avLst/>
            <a:gdLst/>
            <a:ahLst/>
            <a:cxnLst/>
            <a:rect r="r" b="b" t="t" l="l"/>
            <a:pathLst>
              <a:path h="2679719" w="1077721">
                <a:moveTo>
                  <a:pt x="0" y="0"/>
                </a:moveTo>
                <a:lnTo>
                  <a:pt x="1077721" y="0"/>
                </a:lnTo>
                <a:lnTo>
                  <a:pt x="1077721" y="2679719"/>
                </a:lnTo>
                <a:lnTo>
                  <a:pt x="0" y="26797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49000"/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9" id="9"/>
          <p:cNvGrpSpPr/>
          <p:nvPr/>
        </p:nvGrpSpPr>
        <p:grpSpPr>
          <a:xfrm rot="-7226">
            <a:off x="2583710" y="935962"/>
            <a:ext cx="13295324" cy="11926082"/>
            <a:chOff x="0" y="0"/>
            <a:chExt cx="3180554" cy="285299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180554" cy="2852999"/>
            </a:xfrm>
            <a:custGeom>
              <a:avLst/>
              <a:gdLst/>
              <a:ahLst/>
              <a:cxnLst/>
              <a:rect r="r" b="b" t="t" l="l"/>
              <a:pathLst>
                <a:path h="2852999" w="3180554">
                  <a:moveTo>
                    <a:pt x="23292" y="0"/>
                  </a:moveTo>
                  <a:lnTo>
                    <a:pt x="3157262" y="0"/>
                  </a:lnTo>
                  <a:cubicBezTo>
                    <a:pt x="3170126" y="0"/>
                    <a:pt x="3180554" y="10428"/>
                    <a:pt x="3180554" y="23292"/>
                  </a:cubicBezTo>
                  <a:lnTo>
                    <a:pt x="3180554" y="2829707"/>
                  </a:lnTo>
                  <a:cubicBezTo>
                    <a:pt x="3180554" y="2842571"/>
                    <a:pt x="3170126" y="2852999"/>
                    <a:pt x="3157262" y="2852999"/>
                  </a:cubicBezTo>
                  <a:lnTo>
                    <a:pt x="23292" y="2852999"/>
                  </a:lnTo>
                  <a:cubicBezTo>
                    <a:pt x="10428" y="2852999"/>
                    <a:pt x="0" y="2842571"/>
                    <a:pt x="0" y="2829707"/>
                  </a:cubicBezTo>
                  <a:lnTo>
                    <a:pt x="0" y="23292"/>
                  </a:lnTo>
                  <a:cubicBezTo>
                    <a:pt x="0" y="10428"/>
                    <a:pt x="10428" y="0"/>
                    <a:pt x="23292" y="0"/>
                  </a:cubicBezTo>
                  <a:close/>
                </a:path>
              </a:pathLst>
            </a:custGeom>
            <a:solidFill>
              <a:srgbClr val="FAC3CE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3180554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-7226">
            <a:off x="2602760" y="1101162"/>
            <a:ext cx="13295324" cy="11926082"/>
            <a:chOff x="0" y="0"/>
            <a:chExt cx="3180554" cy="2852999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80554" cy="2852999"/>
            </a:xfrm>
            <a:custGeom>
              <a:avLst/>
              <a:gdLst/>
              <a:ahLst/>
              <a:cxnLst/>
              <a:rect r="r" b="b" t="t" l="l"/>
              <a:pathLst>
                <a:path h="2852999" w="3180554">
                  <a:moveTo>
                    <a:pt x="23292" y="0"/>
                  </a:moveTo>
                  <a:lnTo>
                    <a:pt x="3157262" y="0"/>
                  </a:lnTo>
                  <a:cubicBezTo>
                    <a:pt x="3170126" y="0"/>
                    <a:pt x="3180554" y="10428"/>
                    <a:pt x="3180554" y="23292"/>
                  </a:cubicBezTo>
                  <a:lnTo>
                    <a:pt x="3180554" y="2829707"/>
                  </a:lnTo>
                  <a:cubicBezTo>
                    <a:pt x="3180554" y="2842571"/>
                    <a:pt x="3170126" y="2852999"/>
                    <a:pt x="3157262" y="2852999"/>
                  </a:cubicBezTo>
                  <a:lnTo>
                    <a:pt x="23292" y="2852999"/>
                  </a:lnTo>
                  <a:cubicBezTo>
                    <a:pt x="10428" y="2852999"/>
                    <a:pt x="0" y="2842571"/>
                    <a:pt x="0" y="2829707"/>
                  </a:cubicBezTo>
                  <a:lnTo>
                    <a:pt x="0" y="23292"/>
                  </a:lnTo>
                  <a:cubicBezTo>
                    <a:pt x="0" y="10428"/>
                    <a:pt x="10428" y="0"/>
                    <a:pt x="2329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3180554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-7226">
            <a:off x="14503962" y="8844361"/>
            <a:ext cx="2046120" cy="1793690"/>
            <a:chOff x="0" y="0"/>
            <a:chExt cx="489480" cy="429093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489480" cy="429093"/>
            </a:xfrm>
            <a:custGeom>
              <a:avLst/>
              <a:gdLst/>
              <a:ahLst/>
              <a:cxnLst/>
              <a:rect r="r" b="b" t="t" l="l"/>
              <a:pathLst>
                <a:path h="429093" w="489480">
                  <a:moveTo>
                    <a:pt x="87025" y="0"/>
                  </a:moveTo>
                  <a:lnTo>
                    <a:pt x="402455" y="0"/>
                  </a:lnTo>
                  <a:cubicBezTo>
                    <a:pt x="450518" y="0"/>
                    <a:pt x="489480" y="38963"/>
                    <a:pt x="489480" y="87025"/>
                  </a:cubicBezTo>
                  <a:lnTo>
                    <a:pt x="489480" y="342068"/>
                  </a:lnTo>
                  <a:cubicBezTo>
                    <a:pt x="489480" y="390130"/>
                    <a:pt x="450518" y="429093"/>
                    <a:pt x="402455" y="429093"/>
                  </a:cubicBezTo>
                  <a:lnTo>
                    <a:pt x="87025" y="429093"/>
                  </a:lnTo>
                  <a:cubicBezTo>
                    <a:pt x="38963" y="429093"/>
                    <a:pt x="0" y="390130"/>
                    <a:pt x="0" y="342068"/>
                  </a:cubicBezTo>
                  <a:lnTo>
                    <a:pt x="0" y="87025"/>
                  </a:lnTo>
                  <a:cubicBezTo>
                    <a:pt x="0" y="38963"/>
                    <a:pt x="38963" y="0"/>
                    <a:pt x="87025" y="0"/>
                  </a:cubicBezTo>
                  <a:close/>
                </a:path>
              </a:pathLst>
            </a:custGeom>
            <a:solidFill>
              <a:srgbClr val="43B262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489480" cy="467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-7226">
            <a:off x="4630867" y="4173539"/>
            <a:ext cx="9552370" cy="3345565"/>
            <a:chOff x="0" y="0"/>
            <a:chExt cx="2285151" cy="800338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285151" cy="800338"/>
            </a:xfrm>
            <a:custGeom>
              <a:avLst/>
              <a:gdLst/>
              <a:ahLst/>
              <a:cxnLst/>
              <a:rect r="r" b="b" t="t" l="l"/>
              <a:pathLst>
                <a:path h="800338" w="2285151">
                  <a:moveTo>
                    <a:pt x="18641" y="0"/>
                  </a:moveTo>
                  <a:lnTo>
                    <a:pt x="2266510" y="0"/>
                  </a:lnTo>
                  <a:cubicBezTo>
                    <a:pt x="2271454" y="0"/>
                    <a:pt x="2276196" y="1964"/>
                    <a:pt x="2279692" y="5460"/>
                  </a:cubicBezTo>
                  <a:cubicBezTo>
                    <a:pt x="2283187" y="8956"/>
                    <a:pt x="2285151" y="13697"/>
                    <a:pt x="2285151" y="18641"/>
                  </a:cubicBezTo>
                  <a:lnTo>
                    <a:pt x="2285151" y="781697"/>
                  </a:lnTo>
                  <a:cubicBezTo>
                    <a:pt x="2285151" y="786641"/>
                    <a:pt x="2283187" y="791382"/>
                    <a:pt x="2279692" y="794878"/>
                  </a:cubicBezTo>
                  <a:cubicBezTo>
                    <a:pt x="2276196" y="798374"/>
                    <a:pt x="2271454" y="800338"/>
                    <a:pt x="2266510" y="800338"/>
                  </a:cubicBezTo>
                  <a:lnTo>
                    <a:pt x="18641" y="800338"/>
                  </a:lnTo>
                  <a:cubicBezTo>
                    <a:pt x="13697" y="800338"/>
                    <a:pt x="8956" y="798374"/>
                    <a:pt x="5460" y="794878"/>
                  </a:cubicBezTo>
                  <a:cubicBezTo>
                    <a:pt x="1964" y="791382"/>
                    <a:pt x="0" y="786641"/>
                    <a:pt x="0" y="781697"/>
                  </a:cubicBezTo>
                  <a:lnTo>
                    <a:pt x="0" y="18641"/>
                  </a:lnTo>
                  <a:cubicBezTo>
                    <a:pt x="0" y="13697"/>
                    <a:pt x="1964" y="8956"/>
                    <a:pt x="5460" y="5460"/>
                  </a:cubicBezTo>
                  <a:cubicBezTo>
                    <a:pt x="8956" y="1964"/>
                    <a:pt x="13697" y="0"/>
                    <a:pt x="18641" y="0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2285151" cy="8384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-7226">
            <a:off x="-10964461" y="935872"/>
            <a:ext cx="13381049" cy="11926082"/>
            <a:chOff x="0" y="0"/>
            <a:chExt cx="3201062" cy="2852999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3201062" cy="2852999"/>
            </a:xfrm>
            <a:custGeom>
              <a:avLst/>
              <a:gdLst/>
              <a:ahLst/>
              <a:cxnLst/>
              <a:rect r="r" b="b" t="t" l="l"/>
              <a:pathLst>
                <a:path h="2852999" w="3201062">
                  <a:moveTo>
                    <a:pt x="23143" y="0"/>
                  </a:moveTo>
                  <a:lnTo>
                    <a:pt x="3177919" y="0"/>
                  </a:lnTo>
                  <a:cubicBezTo>
                    <a:pt x="3184057" y="0"/>
                    <a:pt x="3189943" y="2438"/>
                    <a:pt x="3194283" y="6778"/>
                  </a:cubicBezTo>
                  <a:cubicBezTo>
                    <a:pt x="3198623" y="11119"/>
                    <a:pt x="3201062" y="17005"/>
                    <a:pt x="3201062" y="23143"/>
                  </a:cubicBezTo>
                  <a:lnTo>
                    <a:pt x="3201062" y="2829856"/>
                  </a:lnTo>
                  <a:cubicBezTo>
                    <a:pt x="3201062" y="2842638"/>
                    <a:pt x="3190700" y="2852999"/>
                    <a:pt x="3177919" y="2852999"/>
                  </a:cubicBezTo>
                  <a:lnTo>
                    <a:pt x="23143" y="2852999"/>
                  </a:lnTo>
                  <a:cubicBezTo>
                    <a:pt x="10361" y="2852999"/>
                    <a:pt x="0" y="2842638"/>
                    <a:pt x="0" y="2829856"/>
                  </a:cubicBezTo>
                  <a:lnTo>
                    <a:pt x="0" y="23143"/>
                  </a:lnTo>
                  <a:cubicBezTo>
                    <a:pt x="0" y="10361"/>
                    <a:pt x="10361" y="0"/>
                    <a:pt x="23143" y="0"/>
                  </a:cubicBezTo>
                  <a:close/>
                </a:path>
              </a:pathLst>
            </a:custGeom>
            <a:solidFill>
              <a:srgbClr val="FAC3CE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3201062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-7226">
            <a:off x="-10912074" y="1101162"/>
            <a:ext cx="13295324" cy="11926082"/>
            <a:chOff x="0" y="0"/>
            <a:chExt cx="3180554" cy="2852999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3180554" cy="2852999"/>
            </a:xfrm>
            <a:custGeom>
              <a:avLst/>
              <a:gdLst/>
              <a:ahLst/>
              <a:cxnLst/>
              <a:rect r="r" b="b" t="t" l="l"/>
              <a:pathLst>
                <a:path h="2852999" w="3180554">
                  <a:moveTo>
                    <a:pt x="23292" y="0"/>
                  </a:moveTo>
                  <a:lnTo>
                    <a:pt x="3157262" y="0"/>
                  </a:lnTo>
                  <a:cubicBezTo>
                    <a:pt x="3170126" y="0"/>
                    <a:pt x="3180554" y="10428"/>
                    <a:pt x="3180554" y="23292"/>
                  </a:cubicBezTo>
                  <a:lnTo>
                    <a:pt x="3180554" y="2829707"/>
                  </a:lnTo>
                  <a:cubicBezTo>
                    <a:pt x="3180554" y="2842571"/>
                    <a:pt x="3170126" y="2852999"/>
                    <a:pt x="3157262" y="2852999"/>
                  </a:cubicBezTo>
                  <a:lnTo>
                    <a:pt x="23292" y="2852999"/>
                  </a:lnTo>
                  <a:cubicBezTo>
                    <a:pt x="10428" y="2852999"/>
                    <a:pt x="0" y="2842571"/>
                    <a:pt x="0" y="2829707"/>
                  </a:cubicBezTo>
                  <a:lnTo>
                    <a:pt x="0" y="23292"/>
                  </a:lnTo>
                  <a:cubicBezTo>
                    <a:pt x="0" y="10428"/>
                    <a:pt x="10428" y="0"/>
                    <a:pt x="2329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26" id="26"/>
            <p:cNvSpPr txBox="true"/>
            <p:nvPr/>
          </p:nvSpPr>
          <p:spPr>
            <a:xfrm>
              <a:off x="0" y="-38100"/>
              <a:ext cx="3180554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27" id="27"/>
          <p:cNvSpPr/>
          <p:nvPr/>
        </p:nvSpPr>
        <p:spPr>
          <a:xfrm flipH="true">
            <a:off x="3971202" y="1982793"/>
            <a:ext cx="0" cy="10299494"/>
          </a:xfrm>
          <a:prstGeom prst="line">
            <a:avLst/>
          </a:prstGeom>
          <a:ln cap="flat" w="19050">
            <a:solidFill>
              <a:srgbClr val="54545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8" id="28"/>
          <p:cNvSpPr/>
          <p:nvPr/>
        </p:nvSpPr>
        <p:spPr>
          <a:xfrm flipH="true">
            <a:off x="1019175" y="1982793"/>
            <a:ext cx="0" cy="10299494"/>
          </a:xfrm>
          <a:prstGeom prst="line">
            <a:avLst/>
          </a:prstGeom>
          <a:ln cap="flat" w="19050">
            <a:solidFill>
              <a:srgbClr val="545454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9" id="29"/>
          <p:cNvGrpSpPr/>
          <p:nvPr/>
        </p:nvGrpSpPr>
        <p:grpSpPr>
          <a:xfrm rot="-7226">
            <a:off x="2913427" y="1816250"/>
            <a:ext cx="719821" cy="719821"/>
            <a:chOff x="0" y="0"/>
            <a:chExt cx="812800" cy="81280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31" id="3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-7226">
            <a:off x="1344720" y="1816250"/>
            <a:ext cx="719821" cy="719821"/>
            <a:chOff x="0" y="0"/>
            <a:chExt cx="812800" cy="81280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34" id="3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5" id="35"/>
          <p:cNvGrpSpPr/>
          <p:nvPr/>
        </p:nvGrpSpPr>
        <p:grpSpPr>
          <a:xfrm rot="-7226">
            <a:off x="2916906" y="3470997"/>
            <a:ext cx="719821" cy="719821"/>
            <a:chOff x="0" y="0"/>
            <a:chExt cx="812800" cy="81280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37" id="3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8" id="38"/>
          <p:cNvGrpSpPr/>
          <p:nvPr/>
        </p:nvGrpSpPr>
        <p:grpSpPr>
          <a:xfrm rot="-7226">
            <a:off x="1348198" y="3470997"/>
            <a:ext cx="719821" cy="719821"/>
            <a:chOff x="0" y="0"/>
            <a:chExt cx="812800" cy="81280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0" id="4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1" id="41"/>
          <p:cNvGrpSpPr/>
          <p:nvPr/>
        </p:nvGrpSpPr>
        <p:grpSpPr>
          <a:xfrm rot="-7226">
            <a:off x="2920385" y="5125745"/>
            <a:ext cx="719821" cy="719821"/>
            <a:chOff x="0" y="0"/>
            <a:chExt cx="812800" cy="812800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3" id="4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4" id="44"/>
          <p:cNvGrpSpPr/>
          <p:nvPr/>
        </p:nvGrpSpPr>
        <p:grpSpPr>
          <a:xfrm rot="-7226">
            <a:off x="1351677" y="5125745"/>
            <a:ext cx="719821" cy="719821"/>
            <a:chOff x="0" y="0"/>
            <a:chExt cx="812800" cy="812800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6" id="4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7" id="47"/>
          <p:cNvGrpSpPr/>
          <p:nvPr/>
        </p:nvGrpSpPr>
        <p:grpSpPr>
          <a:xfrm rot="-7226">
            <a:off x="2923863" y="6780492"/>
            <a:ext cx="719821" cy="719821"/>
            <a:chOff x="0" y="0"/>
            <a:chExt cx="812800" cy="812800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9" id="4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0" id="50"/>
          <p:cNvGrpSpPr/>
          <p:nvPr/>
        </p:nvGrpSpPr>
        <p:grpSpPr>
          <a:xfrm rot="-7226">
            <a:off x="1355156" y="6780492"/>
            <a:ext cx="719821" cy="719821"/>
            <a:chOff x="0" y="0"/>
            <a:chExt cx="812800" cy="812800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2" id="5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3" id="53"/>
          <p:cNvGrpSpPr/>
          <p:nvPr/>
        </p:nvGrpSpPr>
        <p:grpSpPr>
          <a:xfrm rot="-7226">
            <a:off x="2927342" y="8435240"/>
            <a:ext cx="719821" cy="719821"/>
            <a:chOff x="0" y="0"/>
            <a:chExt cx="812800" cy="812800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5" id="5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6" id="56"/>
          <p:cNvGrpSpPr/>
          <p:nvPr/>
        </p:nvGrpSpPr>
        <p:grpSpPr>
          <a:xfrm rot="-7226">
            <a:off x="2927342" y="10060764"/>
            <a:ext cx="719821" cy="719821"/>
            <a:chOff x="0" y="0"/>
            <a:chExt cx="812800" cy="812800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8" id="5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9" id="59"/>
          <p:cNvGrpSpPr/>
          <p:nvPr/>
        </p:nvGrpSpPr>
        <p:grpSpPr>
          <a:xfrm rot="-7226">
            <a:off x="1358634" y="8435240"/>
            <a:ext cx="719821" cy="719821"/>
            <a:chOff x="0" y="0"/>
            <a:chExt cx="812800" cy="812800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61" id="6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2" id="62"/>
          <p:cNvGrpSpPr/>
          <p:nvPr/>
        </p:nvGrpSpPr>
        <p:grpSpPr>
          <a:xfrm rot="-7226">
            <a:off x="1358634" y="10060764"/>
            <a:ext cx="719821" cy="719821"/>
            <a:chOff x="0" y="0"/>
            <a:chExt cx="812800" cy="812800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64" id="6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5" id="65"/>
          <p:cNvGrpSpPr/>
          <p:nvPr/>
        </p:nvGrpSpPr>
        <p:grpSpPr>
          <a:xfrm rot="-7226">
            <a:off x="1564972" y="1897681"/>
            <a:ext cx="1871214" cy="558816"/>
            <a:chOff x="0" y="0"/>
            <a:chExt cx="447638" cy="133682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67" id="67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8" id="68"/>
          <p:cNvGrpSpPr/>
          <p:nvPr/>
        </p:nvGrpSpPr>
        <p:grpSpPr>
          <a:xfrm rot="-7226">
            <a:off x="1570286" y="3552429"/>
            <a:ext cx="1871214" cy="558816"/>
            <a:chOff x="0" y="0"/>
            <a:chExt cx="447638" cy="133682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0" id="70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1" id="71"/>
          <p:cNvGrpSpPr/>
          <p:nvPr/>
        </p:nvGrpSpPr>
        <p:grpSpPr>
          <a:xfrm rot="-7226">
            <a:off x="1575599" y="5207176"/>
            <a:ext cx="1871214" cy="558816"/>
            <a:chOff x="0" y="0"/>
            <a:chExt cx="447638" cy="133682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3" id="73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4" id="74"/>
          <p:cNvGrpSpPr/>
          <p:nvPr/>
        </p:nvGrpSpPr>
        <p:grpSpPr>
          <a:xfrm rot="-7226">
            <a:off x="1580913" y="6861924"/>
            <a:ext cx="1871214" cy="558816"/>
            <a:chOff x="0" y="0"/>
            <a:chExt cx="447638" cy="133682"/>
          </a:xfrm>
        </p:grpSpPr>
        <p:sp>
          <p:nvSpPr>
            <p:cNvPr name="Freeform 75" id="75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6" id="76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7" id="77"/>
          <p:cNvGrpSpPr/>
          <p:nvPr/>
        </p:nvGrpSpPr>
        <p:grpSpPr>
          <a:xfrm rot="-7226">
            <a:off x="1586227" y="8516671"/>
            <a:ext cx="1871214" cy="558816"/>
            <a:chOff x="0" y="0"/>
            <a:chExt cx="447638" cy="133682"/>
          </a:xfrm>
        </p:grpSpPr>
        <p:sp>
          <p:nvSpPr>
            <p:cNvPr name="Freeform 78" id="78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9" id="79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0" id="80"/>
          <p:cNvGrpSpPr/>
          <p:nvPr/>
        </p:nvGrpSpPr>
        <p:grpSpPr>
          <a:xfrm rot="-7226">
            <a:off x="1586227" y="10142196"/>
            <a:ext cx="1871214" cy="558816"/>
            <a:chOff x="0" y="0"/>
            <a:chExt cx="447638" cy="133682"/>
          </a:xfrm>
        </p:grpSpPr>
        <p:sp>
          <p:nvSpPr>
            <p:cNvPr name="Freeform 81" id="81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82" id="82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3" id="83"/>
          <p:cNvGrpSpPr/>
          <p:nvPr/>
        </p:nvGrpSpPr>
        <p:grpSpPr>
          <a:xfrm rot="-7226">
            <a:off x="4629237" y="2143545"/>
            <a:ext cx="8569641" cy="1793690"/>
            <a:chOff x="0" y="0"/>
            <a:chExt cx="2050060" cy="429093"/>
          </a:xfrm>
        </p:grpSpPr>
        <p:sp>
          <p:nvSpPr>
            <p:cNvPr name="Freeform 84" id="84"/>
            <p:cNvSpPr/>
            <p:nvPr/>
          </p:nvSpPr>
          <p:spPr>
            <a:xfrm flipH="false" flipV="false" rot="0">
              <a:off x="0" y="0"/>
              <a:ext cx="2050060" cy="429093"/>
            </a:xfrm>
            <a:custGeom>
              <a:avLst/>
              <a:gdLst/>
              <a:ahLst/>
              <a:cxnLst/>
              <a:rect r="r" b="b" t="t" l="l"/>
              <a:pathLst>
                <a:path h="429093" w="2050060">
                  <a:moveTo>
                    <a:pt x="20778" y="0"/>
                  </a:moveTo>
                  <a:lnTo>
                    <a:pt x="2029281" y="0"/>
                  </a:lnTo>
                  <a:cubicBezTo>
                    <a:pt x="2040757" y="0"/>
                    <a:pt x="2050060" y="9303"/>
                    <a:pt x="2050060" y="20778"/>
                  </a:cubicBezTo>
                  <a:lnTo>
                    <a:pt x="2050060" y="408314"/>
                  </a:lnTo>
                  <a:cubicBezTo>
                    <a:pt x="2050060" y="419790"/>
                    <a:pt x="2040757" y="429093"/>
                    <a:pt x="2029281" y="429093"/>
                  </a:cubicBezTo>
                  <a:lnTo>
                    <a:pt x="20778" y="429093"/>
                  </a:lnTo>
                  <a:cubicBezTo>
                    <a:pt x="9303" y="429093"/>
                    <a:pt x="0" y="419790"/>
                    <a:pt x="0" y="408314"/>
                  </a:cubicBezTo>
                  <a:lnTo>
                    <a:pt x="0" y="20778"/>
                  </a:lnTo>
                  <a:cubicBezTo>
                    <a:pt x="0" y="9303"/>
                    <a:pt x="9303" y="0"/>
                    <a:pt x="20778" y="0"/>
                  </a:cubicBezTo>
                  <a:close/>
                </a:path>
              </a:pathLst>
            </a:custGeom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85" id="85"/>
            <p:cNvSpPr txBox="true"/>
            <p:nvPr/>
          </p:nvSpPr>
          <p:spPr>
            <a:xfrm>
              <a:off x="0" y="-38100"/>
              <a:ext cx="2050060" cy="4671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6" id="86"/>
          <p:cNvSpPr/>
          <p:nvPr/>
        </p:nvSpPr>
        <p:spPr>
          <a:xfrm flipH="false" flipV="false" rot="0">
            <a:off x="14191354" y="600178"/>
            <a:ext cx="4966512" cy="4966512"/>
          </a:xfrm>
          <a:custGeom>
            <a:avLst/>
            <a:gdLst/>
            <a:ahLst/>
            <a:cxnLst/>
            <a:rect r="r" b="b" t="t" l="l"/>
            <a:pathLst>
              <a:path h="4966512" w="4966512">
                <a:moveTo>
                  <a:pt x="0" y="0"/>
                </a:moveTo>
                <a:lnTo>
                  <a:pt x="4966512" y="0"/>
                </a:lnTo>
                <a:lnTo>
                  <a:pt x="4966512" y="4966512"/>
                </a:lnTo>
                <a:lnTo>
                  <a:pt x="0" y="496651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7" id="87"/>
          <p:cNvSpPr txBox="true"/>
          <p:nvPr/>
        </p:nvSpPr>
        <p:spPr>
          <a:xfrm rot="0">
            <a:off x="4798157" y="4358348"/>
            <a:ext cx="9035432" cy="35807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Adaptive teaching is NOT: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Different worksheets</a:t>
            </a:r>
            <a:r>
              <a:rPr lang="en-US" sz="3399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for every group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Lowering expectations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Fixed ability teaching</a:t>
            </a:r>
          </a:p>
          <a:p>
            <a:pPr algn="l" marL="734059" indent="-367030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Teaching to the middle</a:t>
            </a:r>
          </a:p>
          <a:p>
            <a:pPr algn="l">
              <a:lnSpc>
                <a:spcPts val="4759"/>
              </a:lnSpc>
            </a:pPr>
          </a:p>
        </p:txBody>
      </p:sp>
      <p:sp>
        <p:nvSpPr>
          <p:cNvPr name="TextBox 88" id="88"/>
          <p:cNvSpPr txBox="true"/>
          <p:nvPr/>
        </p:nvSpPr>
        <p:spPr>
          <a:xfrm rot="0">
            <a:off x="5061157" y="2652860"/>
            <a:ext cx="8139597" cy="10174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312"/>
              </a:lnSpc>
            </a:pPr>
            <a:r>
              <a:rPr lang="en-US" sz="8216">
                <a:solidFill>
                  <a:srgbClr val="5A5A5A"/>
                </a:solidFill>
                <a:latin typeface="Lilita One"/>
                <a:ea typeface="Lilita One"/>
                <a:cs typeface="Lilita One"/>
                <a:sym typeface="Lilita One"/>
              </a:rPr>
              <a:t>WHAT IT IS NOT</a:t>
            </a:r>
          </a:p>
        </p:txBody>
      </p:sp>
      <p:sp>
        <p:nvSpPr>
          <p:cNvPr name="TextBox 89" id="89"/>
          <p:cNvSpPr txBox="true"/>
          <p:nvPr/>
        </p:nvSpPr>
        <p:spPr>
          <a:xfrm rot="0">
            <a:off x="5290105" y="8058764"/>
            <a:ext cx="7920633" cy="1653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Common misconceptions:</a:t>
            </a:r>
          </a:p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Differentiation ≠ different tasks</a:t>
            </a:r>
          </a:p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Adaptation ≠ simplification</a:t>
            </a:r>
          </a:p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All pupils should access the same ambitious curriculum.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592B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926582">
            <a:off x="14036844" y="-891976"/>
            <a:ext cx="4047901" cy="2075469"/>
          </a:xfrm>
          <a:custGeom>
            <a:avLst/>
            <a:gdLst/>
            <a:ahLst/>
            <a:cxnLst/>
            <a:rect r="r" b="b" t="t" l="l"/>
            <a:pathLst>
              <a:path h="2075469" w="4047901">
                <a:moveTo>
                  <a:pt x="0" y="0"/>
                </a:moveTo>
                <a:lnTo>
                  <a:pt x="4047901" y="0"/>
                </a:lnTo>
                <a:lnTo>
                  <a:pt x="4047901" y="2075469"/>
                </a:lnTo>
                <a:lnTo>
                  <a:pt x="0" y="20754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1348052">
            <a:off x="15303510" y="1081580"/>
            <a:ext cx="6480914" cy="7971978"/>
          </a:xfrm>
          <a:custGeom>
            <a:avLst/>
            <a:gdLst/>
            <a:ahLst/>
            <a:cxnLst/>
            <a:rect r="r" b="b" t="t" l="l"/>
            <a:pathLst>
              <a:path h="7971978" w="6480914">
                <a:moveTo>
                  <a:pt x="0" y="0"/>
                </a:moveTo>
                <a:lnTo>
                  <a:pt x="6480914" y="0"/>
                </a:lnTo>
                <a:lnTo>
                  <a:pt x="6480914" y="7971977"/>
                </a:lnTo>
                <a:lnTo>
                  <a:pt x="0" y="79719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4225" r="0" b="0"/>
            </a:stretch>
          </a:blipFill>
          <a:ln w="28575" cap="sq">
            <a:solidFill>
              <a:srgbClr val="545454"/>
            </a:solidFill>
            <a:prstDash val="solid"/>
            <a:miter/>
          </a:ln>
        </p:spPr>
      </p:sp>
      <p:sp>
        <p:nvSpPr>
          <p:cNvPr name="Freeform 4" id="4"/>
          <p:cNvSpPr/>
          <p:nvPr/>
        </p:nvSpPr>
        <p:spPr>
          <a:xfrm flipH="false" flipV="false" rot="-1915390">
            <a:off x="11624874" y="3093560"/>
            <a:ext cx="6480914" cy="8308864"/>
          </a:xfrm>
          <a:custGeom>
            <a:avLst/>
            <a:gdLst/>
            <a:ahLst/>
            <a:cxnLst/>
            <a:rect r="r" b="b" t="t" l="l"/>
            <a:pathLst>
              <a:path h="8308864" w="6480914">
                <a:moveTo>
                  <a:pt x="0" y="0"/>
                </a:moveTo>
                <a:lnTo>
                  <a:pt x="6480914" y="0"/>
                </a:lnTo>
                <a:lnTo>
                  <a:pt x="6480914" y="8308864"/>
                </a:lnTo>
                <a:lnTo>
                  <a:pt x="0" y="83088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w="28575" cap="sq">
            <a:solidFill>
              <a:srgbClr val="545454"/>
            </a:solidFill>
            <a:prstDash val="solid"/>
            <a:miter/>
          </a:ln>
        </p:spPr>
      </p:sp>
      <p:sp>
        <p:nvSpPr>
          <p:cNvPr name="Freeform 5" id="5"/>
          <p:cNvSpPr/>
          <p:nvPr/>
        </p:nvSpPr>
        <p:spPr>
          <a:xfrm flipH="false" flipV="false" rot="78844">
            <a:off x="7948656" y="383604"/>
            <a:ext cx="3939048" cy="981181"/>
          </a:xfrm>
          <a:custGeom>
            <a:avLst/>
            <a:gdLst/>
            <a:ahLst/>
            <a:cxnLst/>
            <a:rect r="r" b="b" t="t" l="l"/>
            <a:pathLst>
              <a:path h="981181" w="3939048">
                <a:moveTo>
                  <a:pt x="0" y="0"/>
                </a:moveTo>
                <a:lnTo>
                  <a:pt x="3939048" y="0"/>
                </a:lnTo>
                <a:lnTo>
                  <a:pt x="3939048" y="981181"/>
                </a:lnTo>
                <a:lnTo>
                  <a:pt x="0" y="98118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49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36667">
            <a:off x="-2891630" y="-2013121"/>
            <a:ext cx="9846432" cy="8646958"/>
          </a:xfrm>
          <a:custGeom>
            <a:avLst/>
            <a:gdLst/>
            <a:ahLst/>
            <a:cxnLst/>
            <a:rect r="r" b="b" t="t" l="l"/>
            <a:pathLst>
              <a:path h="8646958" w="9846432">
                <a:moveTo>
                  <a:pt x="0" y="0"/>
                </a:moveTo>
                <a:lnTo>
                  <a:pt x="9846432" y="0"/>
                </a:lnTo>
                <a:lnTo>
                  <a:pt x="9846432" y="8646957"/>
                </a:lnTo>
                <a:lnTo>
                  <a:pt x="0" y="864695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2309825">
            <a:off x="1039202" y="7995568"/>
            <a:ext cx="827639" cy="1850727"/>
          </a:xfrm>
          <a:custGeom>
            <a:avLst/>
            <a:gdLst/>
            <a:ahLst/>
            <a:cxnLst/>
            <a:rect r="r" b="b" t="t" l="l"/>
            <a:pathLst>
              <a:path h="1850727" w="827639">
                <a:moveTo>
                  <a:pt x="0" y="0"/>
                </a:moveTo>
                <a:lnTo>
                  <a:pt x="827639" y="0"/>
                </a:lnTo>
                <a:lnTo>
                  <a:pt x="827639" y="1850727"/>
                </a:lnTo>
                <a:lnTo>
                  <a:pt x="0" y="185072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49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8" id="8"/>
          <p:cNvSpPr/>
          <p:nvPr/>
        </p:nvSpPr>
        <p:spPr>
          <a:xfrm flipH="false" flipV="false" rot="-2210409">
            <a:off x="2123765" y="6757005"/>
            <a:ext cx="1077721" cy="2679719"/>
          </a:xfrm>
          <a:custGeom>
            <a:avLst/>
            <a:gdLst/>
            <a:ahLst/>
            <a:cxnLst/>
            <a:rect r="r" b="b" t="t" l="l"/>
            <a:pathLst>
              <a:path h="2679719" w="1077721">
                <a:moveTo>
                  <a:pt x="0" y="0"/>
                </a:moveTo>
                <a:lnTo>
                  <a:pt x="1077721" y="0"/>
                </a:lnTo>
                <a:lnTo>
                  <a:pt x="1077721" y="2679719"/>
                </a:lnTo>
                <a:lnTo>
                  <a:pt x="0" y="267971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49000"/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9" id="9"/>
          <p:cNvGrpSpPr/>
          <p:nvPr/>
        </p:nvGrpSpPr>
        <p:grpSpPr>
          <a:xfrm rot="-7226">
            <a:off x="2583710" y="935962"/>
            <a:ext cx="13295324" cy="11926082"/>
            <a:chOff x="0" y="0"/>
            <a:chExt cx="3180554" cy="285299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180554" cy="2852999"/>
            </a:xfrm>
            <a:custGeom>
              <a:avLst/>
              <a:gdLst/>
              <a:ahLst/>
              <a:cxnLst/>
              <a:rect r="r" b="b" t="t" l="l"/>
              <a:pathLst>
                <a:path h="2852999" w="3180554">
                  <a:moveTo>
                    <a:pt x="23292" y="0"/>
                  </a:moveTo>
                  <a:lnTo>
                    <a:pt x="3157262" y="0"/>
                  </a:lnTo>
                  <a:cubicBezTo>
                    <a:pt x="3170126" y="0"/>
                    <a:pt x="3180554" y="10428"/>
                    <a:pt x="3180554" y="23292"/>
                  </a:cubicBezTo>
                  <a:lnTo>
                    <a:pt x="3180554" y="2829707"/>
                  </a:lnTo>
                  <a:cubicBezTo>
                    <a:pt x="3180554" y="2842571"/>
                    <a:pt x="3170126" y="2852999"/>
                    <a:pt x="3157262" y="2852999"/>
                  </a:cubicBezTo>
                  <a:lnTo>
                    <a:pt x="23292" y="2852999"/>
                  </a:lnTo>
                  <a:cubicBezTo>
                    <a:pt x="10428" y="2852999"/>
                    <a:pt x="0" y="2842571"/>
                    <a:pt x="0" y="2829707"/>
                  </a:cubicBezTo>
                  <a:lnTo>
                    <a:pt x="0" y="23292"/>
                  </a:lnTo>
                  <a:cubicBezTo>
                    <a:pt x="0" y="10428"/>
                    <a:pt x="10428" y="0"/>
                    <a:pt x="23292" y="0"/>
                  </a:cubicBezTo>
                  <a:close/>
                </a:path>
              </a:pathLst>
            </a:custGeom>
            <a:solidFill>
              <a:srgbClr val="FAC3CE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3180554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-7226">
            <a:off x="2602760" y="1101162"/>
            <a:ext cx="13295324" cy="11926082"/>
            <a:chOff x="0" y="0"/>
            <a:chExt cx="3180554" cy="2852999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80554" cy="2852999"/>
            </a:xfrm>
            <a:custGeom>
              <a:avLst/>
              <a:gdLst/>
              <a:ahLst/>
              <a:cxnLst/>
              <a:rect r="r" b="b" t="t" l="l"/>
              <a:pathLst>
                <a:path h="2852999" w="3180554">
                  <a:moveTo>
                    <a:pt x="23292" y="0"/>
                  </a:moveTo>
                  <a:lnTo>
                    <a:pt x="3157262" y="0"/>
                  </a:lnTo>
                  <a:cubicBezTo>
                    <a:pt x="3170126" y="0"/>
                    <a:pt x="3180554" y="10428"/>
                    <a:pt x="3180554" y="23292"/>
                  </a:cubicBezTo>
                  <a:lnTo>
                    <a:pt x="3180554" y="2829707"/>
                  </a:lnTo>
                  <a:cubicBezTo>
                    <a:pt x="3180554" y="2842571"/>
                    <a:pt x="3170126" y="2852999"/>
                    <a:pt x="3157262" y="2852999"/>
                  </a:cubicBezTo>
                  <a:lnTo>
                    <a:pt x="23292" y="2852999"/>
                  </a:lnTo>
                  <a:cubicBezTo>
                    <a:pt x="10428" y="2852999"/>
                    <a:pt x="0" y="2842571"/>
                    <a:pt x="0" y="2829707"/>
                  </a:cubicBezTo>
                  <a:lnTo>
                    <a:pt x="0" y="23292"/>
                  </a:lnTo>
                  <a:cubicBezTo>
                    <a:pt x="0" y="10428"/>
                    <a:pt x="10428" y="0"/>
                    <a:pt x="2329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3180554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-7226">
            <a:off x="-10964461" y="935872"/>
            <a:ext cx="13381049" cy="11926082"/>
            <a:chOff x="0" y="0"/>
            <a:chExt cx="3201062" cy="2852999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3201062" cy="2852999"/>
            </a:xfrm>
            <a:custGeom>
              <a:avLst/>
              <a:gdLst/>
              <a:ahLst/>
              <a:cxnLst/>
              <a:rect r="r" b="b" t="t" l="l"/>
              <a:pathLst>
                <a:path h="2852999" w="3201062">
                  <a:moveTo>
                    <a:pt x="23143" y="0"/>
                  </a:moveTo>
                  <a:lnTo>
                    <a:pt x="3177919" y="0"/>
                  </a:lnTo>
                  <a:cubicBezTo>
                    <a:pt x="3184057" y="0"/>
                    <a:pt x="3189943" y="2438"/>
                    <a:pt x="3194283" y="6778"/>
                  </a:cubicBezTo>
                  <a:cubicBezTo>
                    <a:pt x="3198623" y="11119"/>
                    <a:pt x="3201062" y="17005"/>
                    <a:pt x="3201062" y="23143"/>
                  </a:cubicBezTo>
                  <a:lnTo>
                    <a:pt x="3201062" y="2829856"/>
                  </a:lnTo>
                  <a:cubicBezTo>
                    <a:pt x="3201062" y="2842638"/>
                    <a:pt x="3190700" y="2852999"/>
                    <a:pt x="3177919" y="2852999"/>
                  </a:cubicBezTo>
                  <a:lnTo>
                    <a:pt x="23143" y="2852999"/>
                  </a:lnTo>
                  <a:cubicBezTo>
                    <a:pt x="10361" y="2852999"/>
                    <a:pt x="0" y="2842638"/>
                    <a:pt x="0" y="2829856"/>
                  </a:cubicBezTo>
                  <a:lnTo>
                    <a:pt x="0" y="23143"/>
                  </a:lnTo>
                  <a:cubicBezTo>
                    <a:pt x="0" y="10361"/>
                    <a:pt x="10361" y="0"/>
                    <a:pt x="23143" y="0"/>
                  </a:cubicBezTo>
                  <a:close/>
                </a:path>
              </a:pathLst>
            </a:custGeom>
            <a:solidFill>
              <a:srgbClr val="FAC3CE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3201062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-7226">
            <a:off x="-10912074" y="1101162"/>
            <a:ext cx="13295324" cy="11926082"/>
            <a:chOff x="0" y="0"/>
            <a:chExt cx="3180554" cy="2852999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3180554" cy="2852999"/>
            </a:xfrm>
            <a:custGeom>
              <a:avLst/>
              <a:gdLst/>
              <a:ahLst/>
              <a:cxnLst/>
              <a:rect r="r" b="b" t="t" l="l"/>
              <a:pathLst>
                <a:path h="2852999" w="3180554">
                  <a:moveTo>
                    <a:pt x="23292" y="0"/>
                  </a:moveTo>
                  <a:lnTo>
                    <a:pt x="3157262" y="0"/>
                  </a:lnTo>
                  <a:cubicBezTo>
                    <a:pt x="3170126" y="0"/>
                    <a:pt x="3180554" y="10428"/>
                    <a:pt x="3180554" y="23292"/>
                  </a:cubicBezTo>
                  <a:lnTo>
                    <a:pt x="3180554" y="2829707"/>
                  </a:lnTo>
                  <a:cubicBezTo>
                    <a:pt x="3180554" y="2842571"/>
                    <a:pt x="3170126" y="2852999"/>
                    <a:pt x="3157262" y="2852999"/>
                  </a:cubicBezTo>
                  <a:lnTo>
                    <a:pt x="23292" y="2852999"/>
                  </a:lnTo>
                  <a:cubicBezTo>
                    <a:pt x="10428" y="2852999"/>
                    <a:pt x="0" y="2842571"/>
                    <a:pt x="0" y="2829707"/>
                  </a:cubicBezTo>
                  <a:lnTo>
                    <a:pt x="0" y="23292"/>
                  </a:lnTo>
                  <a:cubicBezTo>
                    <a:pt x="0" y="10428"/>
                    <a:pt x="10428" y="0"/>
                    <a:pt x="2329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3180554" cy="28910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21" id="21"/>
          <p:cNvSpPr/>
          <p:nvPr/>
        </p:nvSpPr>
        <p:spPr>
          <a:xfrm flipH="true">
            <a:off x="3971202" y="1982793"/>
            <a:ext cx="0" cy="10299494"/>
          </a:xfrm>
          <a:prstGeom prst="line">
            <a:avLst/>
          </a:prstGeom>
          <a:ln cap="flat" w="19050">
            <a:solidFill>
              <a:srgbClr val="54545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2" id="22"/>
          <p:cNvSpPr/>
          <p:nvPr/>
        </p:nvSpPr>
        <p:spPr>
          <a:xfrm flipH="true">
            <a:off x="1019175" y="1982793"/>
            <a:ext cx="0" cy="10299494"/>
          </a:xfrm>
          <a:prstGeom prst="line">
            <a:avLst/>
          </a:prstGeom>
          <a:ln cap="flat" w="19050">
            <a:solidFill>
              <a:srgbClr val="545454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3" id="23"/>
          <p:cNvGrpSpPr/>
          <p:nvPr/>
        </p:nvGrpSpPr>
        <p:grpSpPr>
          <a:xfrm rot="-7226">
            <a:off x="2913427" y="1816250"/>
            <a:ext cx="719821" cy="719821"/>
            <a:chOff x="0" y="0"/>
            <a:chExt cx="812800" cy="8128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25" id="2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-7226">
            <a:off x="1344720" y="1816250"/>
            <a:ext cx="719821" cy="719821"/>
            <a:chOff x="0" y="0"/>
            <a:chExt cx="812800" cy="8128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28" id="2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-7226">
            <a:off x="2916906" y="3470997"/>
            <a:ext cx="719821" cy="719821"/>
            <a:chOff x="0" y="0"/>
            <a:chExt cx="812800" cy="81280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31" id="3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-7226">
            <a:off x="1348198" y="3470997"/>
            <a:ext cx="719821" cy="719821"/>
            <a:chOff x="0" y="0"/>
            <a:chExt cx="812800" cy="81280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34" id="3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5" id="35"/>
          <p:cNvGrpSpPr/>
          <p:nvPr/>
        </p:nvGrpSpPr>
        <p:grpSpPr>
          <a:xfrm rot="-7226">
            <a:off x="2920385" y="5125745"/>
            <a:ext cx="719821" cy="719821"/>
            <a:chOff x="0" y="0"/>
            <a:chExt cx="812800" cy="81280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37" id="3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8" id="38"/>
          <p:cNvGrpSpPr/>
          <p:nvPr/>
        </p:nvGrpSpPr>
        <p:grpSpPr>
          <a:xfrm rot="-7226">
            <a:off x="1351677" y="5125745"/>
            <a:ext cx="719821" cy="719821"/>
            <a:chOff x="0" y="0"/>
            <a:chExt cx="812800" cy="81280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0" id="4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1" id="41"/>
          <p:cNvGrpSpPr/>
          <p:nvPr/>
        </p:nvGrpSpPr>
        <p:grpSpPr>
          <a:xfrm rot="-7226">
            <a:off x="2923863" y="6780492"/>
            <a:ext cx="719821" cy="719821"/>
            <a:chOff x="0" y="0"/>
            <a:chExt cx="812800" cy="812800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3" id="4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4" id="44"/>
          <p:cNvGrpSpPr/>
          <p:nvPr/>
        </p:nvGrpSpPr>
        <p:grpSpPr>
          <a:xfrm rot="-7226">
            <a:off x="1355156" y="6780492"/>
            <a:ext cx="719821" cy="719821"/>
            <a:chOff x="0" y="0"/>
            <a:chExt cx="812800" cy="812800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6" id="4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7" id="47"/>
          <p:cNvGrpSpPr/>
          <p:nvPr/>
        </p:nvGrpSpPr>
        <p:grpSpPr>
          <a:xfrm rot="-7226">
            <a:off x="2927342" y="8435240"/>
            <a:ext cx="719821" cy="719821"/>
            <a:chOff x="0" y="0"/>
            <a:chExt cx="812800" cy="812800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49" id="4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0" id="50"/>
          <p:cNvGrpSpPr/>
          <p:nvPr/>
        </p:nvGrpSpPr>
        <p:grpSpPr>
          <a:xfrm rot="-7226">
            <a:off x="2927342" y="10060764"/>
            <a:ext cx="719821" cy="719821"/>
            <a:chOff x="0" y="0"/>
            <a:chExt cx="812800" cy="812800"/>
          </a:xfrm>
        </p:grpSpPr>
        <p:sp>
          <p:nvSpPr>
            <p:cNvPr name="Freeform 51" id="5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2" id="5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3" id="53"/>
          <p:cNvGrpSpPr/>
          <p:nvPr/>
        </p:nvGrpSpPr>
        <p:grpSpPr>
          <a:xfrm rot="-7226">
            <a:off x="1358634" y="8435240"/>
            <a:ext cx="719821" cy="719821"/>
            <a:chOff x="0" y="0"/>
            <a:chExt cx="812800" cy="812800"/>
          </a:xfrm>
        </p:grpSpPr>
        <p:sp>
          <p:nvSpPr>
            <p:cNvPr name="Freeform 54" id="5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5" id="5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6" id="56"/>
          <p:cNvGrpSpPr/>
          <p:nvPr/>
        </p:nvGrpSpPr>
        <p:grpSpPr>
          <a:xfrm rot="-7226">
            <a:off x="1358634" y="10060764"/>
            <a:ext cx="719821" cy="719821"/>
            <a:chOff x="0" y="0"/>
            <a:chExt cx="812800" cy="812800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BCBCB"/>
            </a:solidFill>
            <a:ln w="28575" cap="sq">
              <a:solidFill>
                <a:srgbClr val="545454"/>
              </a:solidFill>
              <a:prstDash val="solid"/>
              <a:miter/>
            </a:ln>
          </p:spPr>
        </p:sp>
        <p:sp>
          <p:nvSpPr>
            <p:cNvPr name="TextBox 58" id="5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9" id="59"/>
          <p:cNvGrpSpPr/>
          <p:nvPr/>
        </p:nvGrpSpPr>
        <p:grpSpPr>
          <a:xfrm rot="-7226">
            <a:off x="1564972" y="1897681"/>
            <a:ext cx="1871214" cy="558816"/>
            <a:chOff x="0" y="0"/>
            <a:chExt cx="447638" cy="133682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61" id="61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2" id="62"/>
          <p:cNvGrpSpPr/>
          <p:nvPr/>
        </p:nvGrpSpPr>
        <p:grpSpPr>
          <a:xfrm rot="-7226">
            <a:off x="1570286" y="3552429"/>
            <a:ext cx="1871214" cy="558816"/>
            <a:chOff x="0" y="0"/>
            <a:chExt cx="447638" cy="133682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64" id="64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5" id="65"/>
          <p:cNvGrpSpPr/>
          <p:nvPr/>
        </p:nvGrpSpPr>
        <p:grpSpPr>
          <a:xfrm rot="-7226">
            <a:off x="1575599" y="5207176"/>
            <a:ext cx="1871214" cy="558816"/>
            <a:chOff x="0" y="0"/>
            <a:chExt cx="447638" cy="133682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67" id="67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8" id="68"/>
          <p:cNvGrpSpPr/>
          <p:nvPr/>
        </p:nvGrpSpPr>
        <p:grpSpPr>
          <a:xfrm rot="-7226">
            <a:off x="1580913" y="6861924"/>
            <a:ext cx="1871214" cy="558816"/>
            <a:chOff x="0" y="0"/>
            <a:chExt cx="447638" cy="133682"/>
          </a:xfrm>
        </p:grpSpPr>
        <p:sp>
          <p:nvSpPr>
            <p:cNvPr name="Freeform 69" id="69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0" id="70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1" id="71"/>
          <p:cNvGrpSpPr/>
          <p:nvPr/>
        </p:nvGrpSpPr>
        <p:grpSpPr>
          <a:xfrm rot="-7226">
            <a:off x="1586227" y="8516671"/>
            <a:ext cx="1871214" cy="558816"/>
            <a:chOff x="0" y="0"/>
            <a:chExt cx="447638" cy="133682"/>
          </a:xfrm>
        </p:grpSpPr>
        <p:sp>
          <p:nvSpPr>
            <p:cNvPr name="Freeform 72" id="72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3" id="73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4" id="74"/>
          <p:cNvGrpSpPr/>
          <p:nvPr/>
        </p:nvGrpSpPr>
        <p:grpSpPr>
          <a:xfrm rot="-7226">
            <a:off x="1586227" y="10142196"/>
            <a:ext cx="1871214" cy="558816"/>
            <a:chOff x="0" y="0"/>
            <a:chExt cx="447638" cy="133682"/>
          </a:xfrm>
        </p:grpSpPr>
        <p:sp>
          <p:nvSpPr>
            <p:cNvPr name="Freeform 75" id="75"/>
            <p:cNvSpPr/>
            <p:nvPr/>
          </p:nvSpPr>
          <p:spPr>
            <a:xfrm flipH="false" flipV="false" rot="0">
              <a:off x="0" y="0"/>
              <a:ext cx="447638" cy="133682"/>
            </a:xfrm>
            <a:custGeom>
              <a:avLst/>
              <a:gdLst/>
              <a:ahLst/>
              <a:cxnLst/>
              <a:rect r="r" b="b" t="t" l="l"/>
              <a:pathLst>
                <a:path h="133682" w="447638">
                  <a:moveTo>
                    <a:pt x="66841" y="0"/>
                  </a:moveTo>
                  <a:lnTo>
                    <a:pt x="380797" y="0"/>
                  </a:lnTo>
                  <a:cubicBezTo>
                    <a:pt x="398525" y="0"/>
                    <a:pt x="415526" y="7042"/>
                    <a:pt x="428061" y="19577"/>
                  </a:cubicBezTo>
                  <a:cubicBezTo>
                    <a:pt x="440596" y="32112"/>
                    <a:pt x="447638" y="49114"/>
                    <a:pt x="447638" y="66841"/>
                  </a:cubicBezTo>
                  <a:lnTo>
                    <a:pt x="447638" y="66841"/>
                  </a:lnTo>
                  <a:cubicBezTo>
                    <a:pt x="447638" y="84568"/>
                    <a:pt x="440596" y="101570"/>
                    <a:pt x="428061" y="114105"/>
                  </a:cubicBezTo>
                  <a:cubicBezTo>
                    <a:pt x="415526" y="126640"/>
                    <a:pt x="398525" y="133682"/>
                    <a:pt x="380797" y="133682"/>
                  </a:cubicBezTo>
                  <a:lnTo>
                    <a:pt x="66841" y="133682"/>
                  </a:lnTo>
                  <a:cubicBezTo>
                    <a:pt x="49114" y="133682"/>
                    <a:pt x="32112" y="126640"/>
                    <a:pt x="19577" y="114105"/>
                  </a:cubicBezTo>
                  <a:cubicBezTo>
                    <a:pt x="7042" y="101570"/>
                    <a:pt x="0" y="84568"/>
                    <a:pt x="0" y="66841"/>
                  </a:cubicBezTo>
                  <a:lnTo>
                    <a:pt x="0" y="66841"/>
                  </a:lnTo>
                  <a:cubicBezTo>
                    <a:pt x="0" y="49114"/>
                    <a:pt x="7042" y="32112"/>
                    <a:pt x="19577" y="19577"/>
                  </a:cubicBezTo>
                  <a:cubicBezTo>
                    <a:pt x="32112" y="7042"/>
                    <a:pt x="49114" y="0"/>
                    <a:pt x="66841" y="0"/>
                  </a:cubicBezTo>
                  <a:close/>
                </a:path>
              </a:pathLst>
            </a:custGeom>
            <a:solidFill>
              <a:srgbClr val="FFFABA"/>
            </a:solidFill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6" id="76"/>
            <p:cNvSpPr txBox="true"/>
            <p:nvPr/>
          </p:nvSpPr>
          <p:spPr>
            <a:xfrm>
              <a:off x="0" y="-38100"/>
              <a:ext cx="447638" cy="1717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7" id="77"/>
          <p:cNvGrpSpPr/>
          <p:nvPr/>
        </p:nvGrpSpPr>
        <p:grpSpPr>
          <a:xfrm rot="-7226">
            <a:off x="4157933" y="1684230"/>
            <a:ext cx="10575464" cy="2357887"/>
            <a:chOff x="0" y="0"/>
            <a:chExt cx="2529900" cy="564062"/>
          </a:xfrm>
        </p:grpSpPr>
        <p:sp>
          <p:nvSpPr>
            <p:cNvPr name="Freeform 78" id="78"/>
            <p:cNvSpPr/>
            <p:nvPr/>
          </p:nvSpPr>
          <p:spPr>
            <a:xfrm flipH="false" flipV="false" rot="0">
              <a:off x="0" y="0"/>
              <a:ext cx="2529900" cy="564062"/>
            </a:xfrm>
            <a:custGeom>
              <a:avLst/>
              <a:gdLst/>
              <a:ahLst/>
              <a:cxnLst/>
              <a:rect r="r" b="b" t="t" l="l"/>
              <a:pathLst>
                <a:path h="564062" w="2529900">
                  <a:moveTo>
                    <a:pt x="16837" y="0"/>
                  </a:moveTo>
                  <a:lnTo>
                    <a:pt x="2513062" y="0"/>
                  </a:lnTo>
                  <a:cubicBezTo>
                    <a:pt x="2517528" y="0"/>
                    <a:pt x="2521810" y="1774"/>
                    <a:pt x="2524968" y="4932"/>
                  </a:cubicBezTo>
                  <a:cubicBezTo>
                    <a:pt x="2528126" y="8089"/>
                    <a:pt x="2529900" y="12372"/>
                    <a:pt x="2529900" y="16837"/>
                  </a:cubicBezTo>
                  <a:lnTo>
                    <a:pt x="2529900" y="547224"/>
                  </a:lnTo>
                  <a:cubicBezTo>
                    <a:pt x="2529900" y="551690"/>
                    <a:pt x="2528126" y="555973"/>
                    <a:pt x="2524968" y="559130"/>
                  </a:cubicBezTo>
                  <a:cubicBezTo>
                    <a:pt x="2521810" y="562288"/>
                    <a:pt x="2517528" y="564062"/>
                    <a:pt x="2513062" y="564062"/>
                  </a:cubicBezTo>
                  <a:lnTo>
                    <a:pt x="16837" y="564062"/>
                  </a:lnTo>
                  <a:cubicBezTo>
                    <a:pt x="12372" y="564062"/>
                    <a:pt x="8089" y="562288"/>
                    <a:pt x="4932" y="559130"/>
                  </a:cubicBezTo>
                  <a:cubicBezTo>
                    <a:pt x="1774" y="555973"/>
                    <a:pt x="0" y="551690"/>
                    <a:pt x="0" y="547224"/>
                  </a:cubicBezTo>
                  <a:lnTo>
                    <a:pt x="0" y="16837"/>
                  </a:lnTo>
                  <a:cubicBezTo>
                    <a:pt x="0" y="12372"/>
                    <a:pt x="1774" y="8089"/>
                    <a:pt x="4932" y="4932"/>
                  </a:cubicBezTo>
                  <a:cubicBezTo>
                    <a:pt x="8089" y="1774"/>
                    <a:pt x="12372" y="0"/>
                    <a:pt x="16837" y="0"/>
                  </a:cubicBezTo>
                  <a:close/>
                </a:path>
              </a:pathLst>
            </a:custGeom>
            <a:ln w="28575" cap="rnd">
              <a:solidFill>
                <a:srgbClr val="545454"/>
              </a:solidFill>
              <a:prstDash val="solid"/>
              <a:round/>
            </a:ln>
          </p:spPr>
        </p:sp>
        <p:sp>
          <p:nvSpPr>
            <p:cNvPr name="TextBox 79" id="79"/>
            <p:cNvSpPr txBox="true"/>
            <p:nvPr/>
          </p:nvSpPr>
          <p:spPr>
            <a:xfrm>
              <a:off x="0" y="-38100"/>
              <a:ext cx="2529900" cy="60216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0" id="80"/>
          <p:cNvSpPr/>
          <p:nvPr/>
        </p:nvSpPr>
        <p:spPr>
          <a:xfrm flipH="false" flipV="false" rot="-1004415">
            <a:off x="15318938" y="459436"/>
            <a:ext cx="6091546" cy="8839975"/>
          </a:xfrm>
          <a:custGeom>
            <a:avLst/>
            <a:gdLst/>
            <a:ahLst/>
            <a:cxnLst/>
            <a:rect r="r" b="b" t="t" l="l"/>
            <a:pathLst>
              <a:path h="8839975" w="6091546">
                <a:moveTo>
                  <a:pt x="0" y="0"/>
                </a:moveTo>
                <a:lnTo>
                  <a:pt x="6091546" y="0"/>
                </a:lnTo>
                <a:lnTo>
                  <a:pt x="6091546" y="8839975"/>
                </a:lnTo>
                <a:lnTo>
                  <a:pt x="0" y="883997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1" id="81"/>
          <p:cNvSpPr txBox="true"/>
          <p:nvPr/>
        </p:nvSpPr>
        <p:spPr>
          <a:xfrm rot="0">
            <a:off x="4155466" y="1890968"/>
            <a:ext cx="10830397" cy="19427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12"/>
              </a:lnSpc>
            </a:pPr>
            <a:r>
              <a:rPr lang="en-US" sz="8216">
                <a:solidFill>
                  <a:srgbClr val="5A5A5A"/>
                </a:solidFill>
                <a:latin typeface="Lilita One"/>
                <a:ea typeface="Lilita One"/>
                <a:cs typeface="Lilita One"/>
                <a:sym typeface="Lilita One"/>
              </a:rPr>
              <a:t>DIFFERENTIATION VS ADAPTIVE TEACHING</a:t>
            </a:r>
          </a:p>
        </p:txBody>
      </p:sp>
      <p:sp>
        <p:nvSpPr>
          <p:cNvPr name="TextBox 82" id="82"/>
          <p:cNvSpPr txBox="true"/>
          <p:nvPr/>
        </p:nvSpPr>
        <p:spPr>
          <a:xfrm rot="0">
            <a:off x="4155466" y="4124899"/>
            <a:ext cx="11163334" cy="54476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000" u="sng" b="true">
                <a:solidFill>
                  <a:srgbClr val="3B3939"/>
                </a:solidFill>
                <a:latin typeface="DM Sans Bold"/>
                <a:ea typeface="DM Sans Bold"/>
                <a:cs typeface="DM Sans Bold"/>
                <a:sym typeface="DM Sans Bold"/>
              </a:rPr>
              <a:t>Differentiation (Old Model)</a:t>
            </a:r>
          </a:p>
          <a:p>
            <a:pPr algn="l">
              <a:lnSpc>
                <a:spcPts val="3080"/>
              </a:lnSpc>
            </a:pPr>
            <a:r>
              <a:rPr lang="en-US" sz="2000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T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r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adit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io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na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l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d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i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fferen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t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i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at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ion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o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fte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n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involved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sett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ing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di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fferent task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s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for d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i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ffere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n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t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g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roups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of pupi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l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s, typ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i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cally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ba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se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d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on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p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rce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i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ved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a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bil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i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ty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.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While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w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ll-intent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io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ne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d, t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hi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s a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pproa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c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h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co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u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ld lead to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lowered expectat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i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o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ns,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r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edu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ced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acce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ss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t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o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the full c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ur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ricul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u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m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, a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nd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fi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x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ed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m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indset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s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wher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pup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il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s bec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a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me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l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a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belled by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t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heir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sta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r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ting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p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oi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nt.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Ov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r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t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ime,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so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me pu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pils we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r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consi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s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t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nt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l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y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given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l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ss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ch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a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ll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nging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wo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r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k, limiti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n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g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bo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t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h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p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r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o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g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r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ess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and c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o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nf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i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den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c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e.</a:t>
            </a:r>
          </a:p>
          <a:p>
            <a:pPr algn="l">
              <a:lnSpc>
                <a:spcPts val="3080"/>
              </a:lnSpc>
            </a:pPr>
          </a:p>
          <a:p>
            <a:pPr algn="l">
              <a:lnSpc>
                <a:spcPts val="3080"/>
              </a:lnSpc>
            </a:pPr>
            <a:r>
              <a:rPr lang="en-US" b="true" sz="2000" strike="noStrike" u="sng">
                <a:solidFill>
                  <a:srgbClr val="3B3939"/>
                </a:solidFill>
                <a:latin typeface="DM Sans Bold"/>
                <a:ea typeface="DM Sans Bold"/>
                <a:cs typeface="DM Sans Bold"/>
                <a:sym typeface="DM Sans Bold"/>
              </a:rPr>
              <a:t>Adaptive Teaching (Best Practice)</a:t>
            </a:r>
          </a:p>
          <a:p>
            <a:pPr algn="l">
              <a:lnSpc>
                <a:spcPts val="3080"/>
              </a:lnSpc>
            </a:pP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Adapt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i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ve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t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each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in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g,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in cont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ras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t,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main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t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a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i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ns a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shar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d g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o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a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l and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h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i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gh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e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xp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c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ta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tion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s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f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o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r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all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pup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i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l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s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, wh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i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le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v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a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ryin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g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th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s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u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p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p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ort provid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ed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to help th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m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re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ac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h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i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t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. This migh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t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inc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l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ud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 s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c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a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ffo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l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d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i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ng, targeted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que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s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t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io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n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i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n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g,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mod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el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l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i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ng,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o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r a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dditio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na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l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gu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i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d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a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nc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Th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fo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cus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is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o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n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r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esp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ons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iv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n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ss —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a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djusting tea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c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hi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n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g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i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n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r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eal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ti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me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ba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se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d on pu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p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ils’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ne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d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s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— r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a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th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r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th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an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pre-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d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ter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mining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d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i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ff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er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ent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o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utc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om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es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T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h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is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n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sur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s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a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ll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pu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pils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ar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suppo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r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te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d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to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a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cce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ss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 the s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a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m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 a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mb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i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tiou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s 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l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e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arning</a:t>
            </a:r>
            <a:r>
              <a:rPr lang="en-US" sz="2000" strike="noStrike" u="none">
                <a:solidFill>
                  <a:srgbClr val="3B3939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</a:p>
          <a:p>
            <a:pPr algn="l">
              <a:lnSpc>
                <a:spcPts val="3080"/>
              </a:lnSpc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DAHFmlOYQSI</dc:identifier>
  <dcterms:modified xsi:type="dcterms:W3CDTF">2011-08-01T06:04:30Z</dcterms:modified>
  <cp:revision>1</cp:revision>
  <dc:title>(1) What is Adaptive Teaching?</dc:title>
</cp:coreProperties>
</file>