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Lst>
  <p:sldSz cx="18288000" cy="10287000"/>
  <p:notesSz cx="6858000" cy="9144000"/>
  <p:embeddedFontLst>
    <p:embeddedFont>
      <p:font typeface="Playpen Sans 1" charset="1" panose="00000000000000000000"/>
      <p:regular r:id="rId26"/>
    </p:embeddedFont>
    <p:embeddedFont>
      <p:font typeface="Playpen Sans 1 Bold" charset="1" panose="00000000000000000000"/>
      <p:regular r:id="rId27"/>
    </p:embeddedFont>
    <p:embeddedFont>
      <p:font typeface="Obra Letra Bold" charset="1" panose="00000000000000000000"/>
      <p:regular r:id="rId28"/>
    </p:embeddedFont>
    <p:embeddedFont>
      <p:font typeface="Obra Letra" charset="1" panose="00000000000000000000"/>
      <p:regular r:id="rId29"/>
    </p:embeddedFont>
    <p:embeddedFont>
      <p:font typeface="Playpen Sans 2" charset="1" panose="00000000000000000000"/>
      <p:regular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slides/slide15.xml" Type="http://schemas.openxmlformats.org/officeDocument/2006/relationships/slide"/><Relationship Id="rId21" Target="slides/slide16.xml" Type="http://schemas.openxmlformats.org/officeDocument/2006/relationships/slide"/><Relationship Id="rId22" Target="slides/slide17.xml" Type="http://schemas.openxmlformats.org/officeDocument/2006/relationships/slide"/><Relationship Id="rId23" Target="slides/slide18.xml" Type="http://schemas.openxmlformats.org/officeDocument/2006/relationships/slide"/><Relationship Id="rId24" Target="slides/slide19.xml" Type="http://schemas.openxmlformats.org/officeDocument/2006/relationships/slide"/><Relationship Id="rId25" Target="slides/slide20.xml" Type="http://schemas.openxmlformats.org/officeDocument/2006/relationships/slide"/><Relationship Id="rId26" Target="fonts/font26.fntdata" Type="http://schemas.openxmlformats.org/officeDocument/2006/relationships/font"/><Relationship Id="rId27" Target="fonts/font27.fntdata" Type="http://schemas.openxmlformats.org/officeDocument/2006/relationships/font"/><Relationship Id="rId28" Target="fonts/font28.fntdata" Type="http://schemas.openxmlformats.org/officeDocument/2006/relationships/font"/><Relationship Id="rId29" Target="fonts/font29.fntdata" Type="http://schemas.openxmlformats.org/officeDocument/2006/relationships/font"/><Relationship Id="rId3" Target="viewProps.xml" Type="http://schemas.openxmlformats.org/officeDocument/2006/relationships/viewProps"/><Relationship Id="rId30" Target="fonts/font30.fntdata" Type="http://schemas.openxmlformats.org/officeDocument/2006/relationships/font"/><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jpeg" Type="http://schemas.openxmlformats.org/officeDocument/2006/relationships/image"/><Relationship Id="rId7" Target="../media/image6.png" Type="http://schemas.openxmlformats.org/officeDocument/2006/relationships/image"/><Relationship Id="rId8" Target="../media/image7.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8.png" Type="http://schemas.openxmlformats.org/officeDocument/2006/relationships/image"/><Relationship Id="rId5" Target="../media/image9.svg" Type="http://schemas.openxmlformats.org/officeDocument/2006/relationships/image"/><Relationship Id="rId6" Target="../media/image10.png" Type="http://schemas.openxmlformats.org/officeDocument/2006/relationships/image"/><Relationship Id="rId7" Target="../media/image11.sv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8.png" Type="http://schemas.openxmlformats.org/officeDocument/2006/relationships/image"/><Relationship Id="rId5" Target="../media/image9.svg" Type="http://schemas.openxmlformats.org/officeDocument/2006/relationships/image"/><Relationship Id="rId6" Target="../media/image10.png" Type="http://schemas.openxmlformats.org/officeDocument/2006/relationships/image"/><Relationship Id="rId7" Target="../media/image11.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12.png" Type="http://schemas.openxmlformats.org/officeDocument/2006/relationships/image"/><Relationship Id="rId5" Target="../media/image13.svg" Type="http://schemas.openxmlformats.org/officeDocument/2006/relationships/image"/><Relationship Id="rId6" Target="../media/image14.png" Type="http://schemas.openxmlformats.org/officeDocument/2006/relationships/image"/><Relationship Id="rId7" Target="../media/image15.sv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10.png" Type="http://schemas.openxmlformats.org/officeDocument/2006/relationships/image"/><Relationship Id="rId5" Target="../media/image11.sv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16.png" Type="http://schemas.openxmlformats.org/officeDocument/2006/relationships/image"/><Relationship Id="rId5" Target="../media/image17.sv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18.png" Type="http://schemas.openxmlformats.org/officeDocument/2006/relationships/image"/><Relationship Id="rId5" Target="../media/image19.sv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18.png" Type="http://schemas.openxmlformats.org/officeDocument/2006/relationships/image"/><Relationship Id="rId5" Target="../media/image19.sv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18.png" Type="http://schemas.openxmlformats.org/officeDocument/2006/relationships/image"/><Relationship Id="rId5" Target="../media/image19.sv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1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1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20.png" Type="http://schemas.openxmlformats.org/officeDocument/2006/relationships/image"/><Relationship Id="rId5" Target="../media/image21.svg" Type="http://schemas.openxmlformats.org/officeDocument/2006/relationships/image"/></Relationships>
</file>

<file path=ppt/slides/_rels/slide1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8.png" Type="http://schemas.openxmlformats.org/officeDocument/2006/relationships/image"/><Relationship Id="rId5" Target="../media/image9.svg" Type="http://schemas.openxmlformats.org/officeDocument/2006/relationships/image"/><Relationship Id="rId6" Target="https://educationendowmentfoundation.org.uk/education-evidence/guidance-reports/preparing-for-literacy?utm_source=chatgpt.com" TargetMode="External" Type="http://schemas.openxmlformats.org/officeDocument/2006/relationships/hyperlink"/><Relationship Id="rId7" Target="https://educationendowmentfoundation.org.uk/education-evidence/early-years-toolkit/communication-and-language-approaches?utm_source=chatgpt.com" TargetMode="External" Type="http://schemas.openxmlformats.org/officeDocument/2006/relationships/hyperlink"/><Relationship Id="rId8" Target="https://www.openup.co.uk/books/starting-from-the-child?utm_source=chatgpt.com" TargetMode="External" Type="http://schemas.openxmlformats.org/officeDocument/2006/relationships/hyperlink"/><Relationship Id="rId9" Target="https://educationendowmentfoundation.org.uk/education-evidence/early-years-toolkit/communication-and-language-approaches?utm_source=chatgpt.com" TargetMode="External" Type="http://schemas.openxmlformats.org/officeDocument/2006/relationships/hyperlink"/></Relationships>
</file>

<file path=ppt/slides/_rels/slide2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C0F0F7"/>
        </a:solidFill>
      </p:bgPr>
    </p:bg>
    <p:spTree>
      <p:nvGrpSpPr>
        <p:cNvPr id="1" name=""/>
        <p:cNvGrpSpPr/>
        <p:nvPr/>
      </p:nvGrpSpPr>
      <p:grpSpPr>
        <a:xfrm>
          <a:off x="0" y="0"/>
          <a:ext cx="0" cy="0"/>
          <a:chOff x="0" y="0"/>
          <a:chExt cx="0" cy="0"/>
        </a:xfrm>
      </p:grpSpPr>
      <p:grpSp>
        <p:nvGrpSpPr>
          <p:cNvPr name="Group 2" id="2"/>
          <p:cNvGrpSpPr/>
          <p:nvPr/>
        </p:nvGrpSpPr>
        <p:grpSpPr>
          <a:xfrm rot="-66347">
            <a:off x="1116976" y="489195"/>
            <a:ext cx="16597733" cy="9308609"/>
            <a:chOff x="0" y="0"/>
            <a:chExt cx="4371419" cy="2451650"/>
          </a:xfrm>
        </p:grpSpPr>
        <p:sp>
          <p:nvSpPr>
            <p:cNvPr name="Freeform 3" id="3"/>
            <p:cNvSpPr/>
            <p:nvPr/>
          </p:nvSpPr>
          <p:spPr>
            <a:xfrm flipH="false" flipV="false" rot="0">
              <a:off x="0" y="0"/>
              <a:ext cx="4371419" cy="2451650"/>
            </a:xfrm>
            <a:custGeom>
              <a:avLst/>
              <a:gdLst/>
              <a:ahLst/>
              <a:cxnLst/>
              <a:rect r="r" b="b" t="t" l="l"/>
              <a:pathLst>
                <a:path h="2451650" w="4371419">
                  <a:moveTo>
                    <a:pt x="0" y="0"/>
                  </a:moveTo>
                  <a:lnTo>
                    <a:pt x="4371419" y="0"/>
                  </a:lnTo>
                  <a:lnTo>
                    <a:pt x="4371419" y="2451650"/>
                  </a:lnTo>
                  <a:lnTo>
                    <a:pt x="0" y="2451650"/>
                  </a:lnTo>
                  <a:close/>
                </a:path>
              </a:pathLst>
            </a:custGeom>
            <a:solidFill>
              <a:srgbClr val="6DC0DB"/>
            </a:solidFill>
          </p:spPr>
        </p:sp>
        <p:sp>
          <p:nvSpPr>
            <p:cNvPr name="TextBox 4" id="4"/>
            <p:cNvSpPr txBox="true"/>
            <p:nvPr/>
          </p:nvSpPr>
          <p:spPr>
            <a:xfrm>
              <a:off x="0" y="-38100"/>
              <a:ext cx="4371419" cy="2489750"/>
            </a:xfrm>
            <a:prstGeom prst="rect">
              <a:avLst/>
            </a:prstGeom>
          </p:spPr>
          <p:txBody>
            <a:bodyPr anchor="ctr" rtlCol="false" tIns="50800" lIns="50800" bIns="50800" rIns="50800"/>
            <a:lstStyle/>
            <a:p>
              <a:pPr algn="ctr">
                <a:lnSpc>
                  <a:spcPts val="2424"/>
                </a:lnSpc>
              </a:pPr>
            </a:p>
          </p:txBody>
        </p:sp>
      </p:grpSp>
      <p:sp>
        <p:nvSpPr>
          <p:cNvPr name="Freeform 5" id="5"/>
          <p:cNvSpPr/>
          <p:nvPr/>
        </p:nvSpPr>
        <p:spPr>
          <a:xfrm flipH="false" flipV="false" rot="-5466347">
            <a:off x="-3305811" y="4493757"/>
            <a:ext cx="9308609" cy="1598234"/>
          </a:xfrm>
          <a:custGeom>
            <a:avLst/>
            <a:gdLst/>
            <a:ahLst/>
            <a:cxnLst/>
            <a:rect r="r" b="b" t="t" l="l"/>
            <a:pathLst>
              <a:path h="1598234" w="9308609">
                <a:moveTo>
                  <a:pt x="0" y="0"/>
                </a:moveTo>
                <a:lnTo>
                  <a:pt x="9308610" y="0"/>
                </a:lnTo>
                <a:lnTo>
                  <a:pt x="9308610" y="1598234"/>
                </a:lnTo>
                <a:lnTo>
                  <a:pt x="0" y="1598234"/>
                </a:lnTo>
                <a:lnTo>
                  <a:pt x="0" y="0"/>
                </a:lnTo>
                <a:close/>
              </a:path>
            </a:pathLst>
          </a:custGeom>
          <a:blipFill>
            <a:blip r:embed="rId2">
              <a:extLst>
                <a:ext uri="{96DAC541-7B7A-43D3-8B79-37D633B846F1}">
                  <asvg:svgBlip xmlns:asvg="http://schemas.microsoft.com/office/drawing/2016/SVG/main" r:embed="rId3"/>
                </a:ext>
              </a:extLst>
            </a:blip>
            <a:stretch>
              <a:fillRect l="0" t="0" r="0" b="-725887"/>
            </a:stretch>
          </a:blipFill>
        </p:spPr>
      </p:sp>
      <p:grpSp>
        <p:nvGrpSpPr>
          <p:cNvPr name="Group 6" id="6"/>
          <p:cNvGrpSpPr/>
          <p:nvPr/>
        </p:nvGrpSpPr>
        <p:grpSpPr>
          <a:xfrm rot="-66347">
            <a:off x="2320504" y="768385"/>
            <a:ext cx="15046409" cy="8769649"/>
            <a:chOff x="0" y="0"/>
            <a:chExt cx="3962840" cy="2309702"/>
          </a:xfrm>
        </p:grpSpPr>
        <p:sp>
          <p:nvSpPr>
            <p:cNvPr name="Freeform 7" id="7"/>
            <p:cNvSpPr/>
            <p:nvPr/>
          </p:nvSpPr>
          <p:spPr>
            <a:xfrm flipH="false" flipV="false" rot="0">
              <a:off x="0" y="0"/>
              <a:ext cx="3962840" cy="2309702"/>
            </a:xfrm>
            <a:custGeom>
              <a:avLst/>
              <a:gdLst/>
              <a:ahLst/>
              <a:cxnLst/>
              <a:rect r="r" b="b" t="t" l="l"/>
              <a:pathLst>
                <a:path h="2309702" w="3962840">
                  <a:moveTo>
                    <a:pt x="0" y="0"/>
                  </a:moveTo>
                  <a:lnTo>
                    <a:pt x="3962840" y="0"/>
                  </a:lnTo>
                  <a:lnTo>
                    <a:pt x="3962840" y="2309702"/>
                  </a:lnTo>
                  <a:lnTo>
                    <a:pt x="0" y="2309702"/>
                  </a:lnTo>
                  <a:close/>
                </a:path>
              </a:pathLst>
            </a:custGeom>
            <a:solidFill>
              <a:srgbClr val="FFF4F8"/>
            </a:solidFill>
          </p:spPr>
        </p:sp>
        <p:sp>
          <p:nvSpPr>
            <p:cNvPr name="TextBox 8" id="8"/>
            <p:cNvSpPr txBox="true"/>
            <p:nvPr/>
          </p:nvSpPr>
          <p:spPr>
            <a:xfrm>
              <a:off x="0" y="-38100"/>
              <a:ext cx="3962840" cy="2347802"/>
            </a:xfrm>
            <a:prstGeom prst="rect">
              <a:avLst/>
            </a:prstGeom>
          </p:spPr>
          <p:txBody>
            <a:bodyPr anchor="ctr" rtlCol="false" tIns="50800" lIns="50800" bIns="50800" rIns="50800"/>
            <a:lstStyle/>
            <a:p>
              <a:pPr algn="ctr">
                <a:lnSpc>
                  <a:spcPts val="2424"/>
                </a:lnSpc>
              </a:pPr>
            </a:p>
          </p:txBody>
        </p:sp>
      </p:grpSp>
      <p:sp>
        <p:nvSpPr>
          <p:cNvPr name="Freeform 9" id="9"/>
          <p:cNvSpPr/>
          <p:nvPr/>
        </p:nvSpPr>
        <p:spPr>
          <a:xfrm flipH="false" flipV="false" rot="-626482">
            <a:off x="2702051" y="8404078"/>
            <a:ext cx="3009572" cy="755129"/>
          </a:xfrm>
          <a:custGeom>
            <a:avLst/>
            <a:gdLst/>
            <a:ahLst/>
            <a:cxnLst/>
            <a:rect r="r" b="b" t="t" l="l"/>
            <a:pathLst>
              <a:path h="755129" w="3009572">
                <a:moveTo>
                  <a:pt x="0" y="0"/>
                </a:moveTo>
                <a:lnTo>
                  <a:pt x="3009573" y="0"/>
                </a:lnTo>
                <a:lnTo>
                  <a:pt x="3009573" y="755129"/>
                </a:lnTo>
                <a:lnTo>
                  <a:pt x="0" y="755129"/>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10" id="10"/>
          <p:cNvSpPr txBox="true"/>
          <p:nvPr/>
        </p:nvSpPr>
        <p:spPr>
          <a:xfrm rot="-63913">
            <a:off x="5779034" y="4651122"/>
            <a:ext cx="7545507" cy="2794000"/>
          </a:xfrm>
          <a:prstGeom prst="rect">
            <a:avLst/>
          </a:prstGeom>
        </p:spPr>
        <p:txBody>
          <a:bodyPr anchor="t" rtlCol="false" tIns="0" lIns="0" bIns="0" rIns="0">
            <a:spAutoFit/>
          </a:bodyPr>
          <a:lstStyle/>
          <a:p>
            <a:pPr algn="ctr">
              <a:lnSpc>
                <a:spcPts val="5599"/>
              </a:lnSpc>
            </a:pPr>
            <a:r>
              <a:rPr lang="en-US" sz="3999">
                <a:solidFill>
                  <a:srgbClr val="0081B8"/>
                </a:solidFill>
                <a:latin typeface="Playpen Sans 1"/>
                <a:ea typeface="Playpen Sans 1"/>
                <a:cs typeface="Playpen Sans 1"/>
                <a:sym typeface="Playpen Sans 1"/>
              </a:rPr>
              <a:t>Communication </a:t>
            </a:r>
          </a:p>
          <a:p>
            <a:pPr algn="ctr">
              <a:lnSpc>
                <a:spcPts val="5599"/>
              </a:lnSpc>
            </a:pPr>
            <a:r>
              <a:rPr lang="en-US" sz="3999">
                <a:solidFill>
                  <a:srgbClr val="0081B8"/>
                </a:solidFill>
                <a:latin typeface="Playpen Sans 1"/>
                <a:ea typeface="Playpen Sans 1"/>
                <a:cs typeface="Playpen Sans 1"/>
                <a:sym typeface="Playpen Sans 1"/>
              </a:rPr>
              <a:t>and </a:t>
            </a:r>
          </a:p>
          <a:p>
            <a:pPr algn="ctr">
              <a:lnSpc>
                <a:spcPts val="5599"/>
              </a:lnSpc>
            </a:pPr>
            <a:r>
              <a:rPr lang="en-US" sz="3999">
                <a:solidFill>
                  <a:srgbClr val="0081B8"/>
                </a:solidFill>
                <a:latin typeface="Playpen Sans 1"/>
                <a:ea typeface="Playpen Sans 1"/>
                <a:cs typeface="Playpen Sans 1"/>
                <a:sym typeface="Playpen Sans 1"/>
              </a:rPr>
              <a:t>Interaction</a:t>
            </a:r>
          </a:p>
          <a:p>
            <a:pPr algn="ctr" marL="0" indent="0" lvl="0">
              <a:lnSpc>
                <a:spcPts val="5599"/>
              </a:lnSpc>
              <a:spcBef>
                <a:spcPct val="0"/>
              </a:spcBef>
            </a:pPr>
          </a:p>
        </p:txBody>
      </p:sp>
      <p:sp>
        <p:nvSpPr>
          <p:cNvPr name="TextBox 11" id="11"/>
          <p:cNvSpPr txBox="true"/>
          <p:nvPr/>
        </p:nvSpPr>
        <p:spPr>
          <a:xfrm rot="-63913">
            <a:off x="7061139" y="7793817"/>
            <a:ext cx="4708166" cy="620939"/>
          </a:xfrm>
          <a:prstGeom prst="rect">
            <a:avLst/>
          </a:prstGeom>
        </p:spPr>
        <p:txBody>
          <a:bodyPr anchor="t" rtlCol="false" tIns="0" lIns="0" bIns="0" rIns="0">
            <a:spAutoFit/>
          </a:bodyPr>
          <a:lstStyle/>
          <a:p>
            <a:pPr algn="ctr" marL="0" indent="0" lvl="0">
              <a:lnSpc>
                <a:spcPts val="5149"/>
              </a:lnSpc>
              <a:spcBef>
                <a:spcPct val="0"/>
              </a:spcBef>
            </a:pPr>
            <a:r>
              <a:rPr lang="en-US" sz="3678">
                <a:solidFill>
                  <a:srgbClr val="0081B8"/>
                </a:solidFill>
                <a:latin typeface="Playpen Sans 1"/>
                <a:ea typeface="Playpen Sans 1"/>
                <a:cs typeface="Playpen Sans 1"/>
                <a:sym typeface="Playpen Sans 1"/>
              </a:rPr>
              <a:t>Session 1</a:t>
            </a:r>
          </a:p>
        </p:txBody>
      </p:sp>
      <p:sp>
        <p:nvSpPr>
          <p:cNvPr name="Freeform 12" id="12"/>
          <p:cNvSpPr/>
          <p:nvPr/>
        </p:nvSpPr>
        <p:spPr>
          <a:xfrm flipH="false" flipV="false" rot="0">
            <a:off x="15539484" y="7515017"/>
            <a:ext cx="1910649" cy="1910649"/>
          </a:xfrm>
          <a:custGeom>
            <a:avLst/>
            <a:gdLst/>
            <a:ahLst/>
            <a:cxnLst/>
            <a:rect r="r" b="b" t="t" l="l"/>
            <a:pathLst>
              <a:path h="1910649" w="1910649">
                <a:moveTo>
                  <a:pt x="0" y="0"/>
                </a:moveTo>
                <a:lnTo>
                  <a:pt x="1910649" y="0"/>
                </a:lnTo>
                <a:lnTo>
                  <a:pt x="1910649" y="1910649"/>
                </a:lnTo>
                <a:lnTo>
                  <a:pt x="0" y="1910649"/>
                </a:lnTo>
                <a:lnTo>
                  <a:pt x="0" y="0"/>
                </a:lnTo>
                <a:close/>
              </a:path>
            </a:pathLst>
          </a:custGeom>
          <a:blipFill>
            <a:blip r:embed="rId6"/>
            <a:stretch>
              <a:fillRect l="0" t="0" r="0" b="0"/>
            </a:stretch>
          </a:blipFill>
        </p:spPr>
      </p:sp>
      <p:sp>
        <p:nvSpPr>
          <p:cNvPr name="TextBox 13" id="13"/>
          <p:cNvSpPr txBox="true"/>
          <p:nvPr/>
        </p:nvSpPr>
        <p:spPr>
          <a:xfrm rot="-63913">
            <a:off x="5643833" y="1678579"/>
            <a:ext cx="7545507" cy="2112556"/>
          </a:xfrm>
          <a:prstGeom prst="rect">
            <a:avLst/>
          </a:prstGeom>
        </p:spPr>
        <p:txBody>
          <a:bodyPr anchor="t" rtlCol="false" tIns="0" lIns="0" bIns="0" rIns="0">
            <a:spAutoFit/>
          </a:bodyPr>
          <a:lstStyle/>
          <a:p>
            <a:pPr algn="ctr" marL="0" indent="0" lvl="0">
              <a:lnSpc>
                <a:spcPts val="8509"/>
              </a:lnSpc>
              <a:spcBef>
                <a:spcPct val="0"/>
              </a:spcBef>
            </a:pPr>
            <a:r>
              <a:rPr lang="en-US" b="true" sz="6078">
                <a:solidFill>
                  <a:srgbClr val="0081B8"/>
                </a:solidFill>
                <a:latin typeface="Playpen Sans 1 Bold"/>
                <a:ea typeface="Playpen Sans 1 Bold"/>
                <a:cs typeface="Playpen Sans 1 Bold"/>
                <a:sym typeface="Playpen Sans 1 Bold"/>
              </a:rPr>
              <a:t>Understanding Areas of Need</a:t>
            </a:r>
          </a:p>
        </p:txBody>
      </p:sp>
      <p:sp>
        <p:nvSpPr>
          <p:cNvPr name="Freeform 14" id="14"/>
          <p:cNvSpPr/>
          <p:nvPr/>
        </p:nvSpPr>
        <p:spPr>
          <a:xfrm flipH="false" flipV="false" rot="-626482">
            <a:off x="13886543" y="1582167"/>
            <a:ext cx="3009572" cy="755129"/>
          </a:xfrm>
          <a:custGeom>
            <a:avLst/>
            <a:gdLst/>
            <a:ahLst/>
            <a:cxnLst/>
            <a:rect r="r" b="b" t="t" l="l"/>
            <a:pathLst>
              <a:path h="755129" w="3009572">
                <a:moveTo>
                  <a:pt x="0" y="0"/>
                </a:moveTo>
                <a:lnTo>
                  <a:pt x="3009572" y="0"/>
                </a:lnTo>
                <a:lnTo>
                  <a:pt x="3009572" y="755129"/>
                </a:lnTo>
                <a:lnTo>
                  <a:pt x="0" y="755129"/>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C0F0F7"/>
        </a:solidFill>
      </p:bgPr>
    </p:bg>
    <p:spTree>
      <p:nvGrpSpPr>
        <p:cNvPr id="1" name=""/>
        <p:cNvGrpSpPr/>
        <p:nvPr/>
      </p:nvGrpSpPr>
      <p:grpSpPr>
        <a:xfrm>
          <a:off x="0" y="0"/>
          <a:ext cx="0" cy="0"/>
          <a:chOff x="0" y="0"/>
          <a:chExt cx="0" cy="0"/>
        </a:xfrm>
      </p:grpSpPr>
      <p:grpSp>
        <p:nvGrpSpPr>
          <p:cNvPr name="Group 2" id="2"/>
          <p:cNvGrpSpPr/>
          <p:nvPr/>
        </p:nvGrpSpPr>
        <p:grpSpPr>
          <a:xfrm rot="-66347">
            <a:off x="1028655" y="484556"/>
            <a:ext cx="16597733" cy="9308609"/>
            <a:chOff x="0" y="0"/>
            <a:chExt cx="4371419" cy="2451650"/>
          </a:xfrm>
        </p:grpSpPr>
        <p:sp>
          <p:nvSpPr>
            <p:cNvPr name="Freeform 3" id="3"/>
            <p:cNvSpPr/>
            <p:nvPr/>
          </p:nvSpPr>
          <p:spPr>
            <a:xfrm flipH="false" flipV="false" rot="0">
              <a:off x="0" y="0"/>
              <a:ext cx="4371419" cy="2451650"/>
            </a:xfrm>
            <a:custGeom>
              <a:avLst/>
              <a:gdLst/>
              <a:ahLst/>
              <a:cxnLst/>
              <a:rect r="r" b="b" t="t" l="l"/>
              <a:pathLst>
                <a:path h="2451650" w="4371419">
                  <a:moveTo>
                    <a:pt x="0" y="0"/>
                  </a:moveTo>
                  <a:lnTo>
                    <a:pt x="4371419" y="0"/>
                  </a:lnTo>
                  <a:lnTo>
                    <a:pt x="4371419" y="2451650"/>
                  </a:lnTo>
                  <a:lnTo>
                    <a:pt x="0" y="2451650"/>
                  </a:lnTo>
                  <a:close/>
                </a:path>
              </a:pathLst>
            </a:custGeom>
            <a:solidFill>
              <a:srgbClr val="6DC0DB"/>
            </a:solidFill>
          </p:spPr>
        </p:sp>
        <p:sp>
          <p:nvSpPr>
            <p:cNvPr name="TextBox 4" id="4"/>
            <p:cNvSpPr txBox="true"/>
            <p:nvPr/>
          </p:nvSpPr>
          <p:spPr>
            <a:xfrm>
              <a:off x="0" y="-38100"/>
              <a:ext cx="4371419" cy="2489750"/>
            </a:xfrm>
            <a:prstGeom prst="rect">
              <a:avLst/>
            </a:prstGeom>
          </p:spPr>
          <p:txBody>
            <a:bodyPr anchor="ctr" rtlCol="false" tIns="50800" lIns="50800" bIns="50800" rIns="50800"/>
            <a:lstStyle/>
            <a:p>
              <a:pPr algn="ctr">
                <a:lnSpc>
                  <a:spcPts val="2424"/>
                </a:lnSpc>
              </a:pPr>
            </a:p>
          </p:txBody>
        </p:sp>
      </p:grpSp>
      <p:sp>
        <p:nvSpPr>
          <p:cNvPr name="Freeform 5" id="5"/>
          <p:cNvSpPr/>
          <p:nvPr/>
        </p:nvSpPr>
        <p:spPr>
          <a:xfrm flipH="false" flipV="false" rot="-5466347">
            <a:off x="-3305811" y="4493757"/>
            <a:ext cx="9308609" cy="1598234"/>
          </a:xfrm>
          <a:custGeom>
            <a:avLst/>
            <a:gdLst/>
            <a:ahLst/>
            <a:cxnLst/>
            <a:rect r="r" b="b" t="t" l="l"/>
            <a:pathLst>
              <a:path h="1598234" w="9308609">
                <a:moveTo>
                  <a:pt x="0" y="0"/>
                </a:moveTo>
                <a:lnTo>
                  <a:pt x="9308610" y="0"/>
                </a:lnTo>
                <a:lnTo>
                  <a:pt x="9308610" y="1598234"/>
                </a:lnTo>
                <a:lnTo>
                  <a:pt x="0" y="1598234"/>
                </a:lnTo>
                <a:lnTo>
                  <a:pt x="0" y="0"/>
                </a:lnTo>
                <a:close/>
              </a:path>
            </a:pathLst>
          </a:custGeom>
          <a:blipFill>
            <a:blip r:embed="rId2">
              <a:extLst>
                <a:ext uri="{96DAC541-7B7A-43D3-8B79-37D633B846F1}">
                  <asvg:svgBlip xmlns:asvg="http://schemas.microsoft.com/office/drawing/2016/SVG/main" r:embed="rId3"/>
                </a:ext>
              </a:extLst>
            </a:blip>
            <a:stretch>
              <a:fillRect l="0" t="0" r="0" b="-725887"/>
            </a:stretch>
          </a:blipFill>
        </p:spPr>
      </p:sp>
      <p:grpSp>
        <p:nvGrpSpPr>
          <p:cNvPr name="Group 6" id="6"/>
          <p:cNvGrpSpPr/>
          <p:nvPr/>
        </p:nvGrpSpPr>
        <p:grpSpPr>
          <a:xfrm rot="-66347">
            <a:off x="1992641" y="798196"/>
            <a:ext cx="15046409" cy="8769649"/>
            <a:chOff x="0" y="0"/>
            <a:chExt cx="3962840" cy="2309702"/>
          </a:xfrm>
        </p:grpSpPr>
        <p:sp>
          <p:nvSpPr>
            <p:cNvPr name="Freeform 7" id="7"/>
            <p:cNvSpPr/>
            <p:nvPr/>
          </p:nvSpPr>
          <p:spPr>
            <a:xfrm flipH="false" flipV="false" rot="0">
              <a:off x="0" y="0"/>
              <a:ext cx="3962840" cy="2309702"/>
            </a:xfrm>
            <a:custGeom>
              <a:avLst/>
              <a:gdLst/>
              <a:ahLst/>
              <a:cxnLst/>
              <a:rect r="r" b="b" t="t" l="l"/>
              <a:pathLst>
                <a:path h="2309702" w="3962840">
                  <a:moveTo>
                    <a:pt x="0" y="0"/>
                  </a:moveTo>
                  <a:lnTo>
                    <a:pt x="3962840" y="0"/>
                  </a:lnTo>
                  <a:lnTo>
                    <a:pt x="3962840" y="2309702"/>
                  </a:lnTo>
                  <a:lnTo>
                    <a:pt x="0" y="2309702"/>
                  </a:lnTo>
                  <a:close/>
                </a:path>
              </a:pathLst>
            </a:custGeom>
            <a:solidFill>
              <a:srgbClr val="FFF4F8"/>
            </a:solidFill>
          </p:spPr>
        </p:sp>
        <p:sp>
          <p:nvSpPr>
            <p:cNvPr name="TextBox 8" id="8"/>
            <p:cNvSpPr txBox="true"/>
            <p:nvPr/>
          </p:nvSpPr>
          <p:spPr>
            <a:xfrm>
              <a:off x="0" y="-38100"/>
              <a:ext cx="3962840" cy="2347802"/>
            </a:xfrm>
            <a:prstGeom prst="rect">
              <a:avLst/>
            </a:prstGeom>
          </p:spPr>
          <p:txBody>
            <a:bodyPr anchor="ctr" rtlCol="false" tIns="50800" lIns="50800" bIns="50800" rIns="50800"/>
            <a:lstStyle/>
            <a:p>
              <a:pPr algn="ctr">
                <a:lnSpc>
                  <a:spcPts val="2424"/>
                </a:lnSpc>
              </a:pPr>
            </a:p>
          </p:txBody>
        </p:sp>
      </p:grpSp>
      <p:grpSp>
        <p:nvGrpSpPr>
          <p:cNvPr name="Group 9" id="9"/>
          <p:cNvGrpSpPr/>
          <p:nvPr/>
        </p:nvGrpSpPr>
        <p:grpSpPr>
          <a:xfrm rot="0">
            <a:off x="16390967" y="8286086"/>
            <a:ext cx="1214278" cy="517014"/>
            <a:chOff x="0" y="0"/>
            <a:chExt cx="1619037" cy="689352"/>
          </a:xfrm>
        </p:grpSpPr>
        <p:sp>
          <p:nvSpPr>
            <p:cNvPr name="Freeform 10" id="10"/>
            <p:cNvSpPr/>
            <p:nvPr/>
          </p:nvSpPr>
          <p:spPr>
            <a:xfrm flipH="false" flipV="false" rot="5431396">
              <a:off x="939649" y="10028"/>
              <a:ext cx="683268" cy="669296"/>
            </a:xfrm>
            <a:custGeom>
              <a:avLst/>
              <a:gdLst/>
              <a:ahLst/>
              <a:cxnLst/>
              <a:rect r="r" b="b" t="t" l="l"/>
              <a:pathLst>
                <a:path h="669296" w="683268">
                  <a:moveTo>
                    <a:pt x="0" y="0"/>
                  </a:moveTo>
                  <a:lnTo>
                    <a:pt x="683268" y="0"/>
                  </a:lnTo>
                  <a:lnTo>
                    <a:pt x="683268" y="669296"/>
                  </a:lnTo>
                  <a:lnTo>
                    <a:pt x="0" y="669296"/>
                  </a:lnTo>
                  <a:lnTo>
                    <a:pt x="0" y="0"/>
                  </a:lnTo>
                  <a:close/>
                </a:path>
              </a:pathLst>
            </a:custGeom>
            <a:blipFill>
              <a:blip r:embed="rId4">
                <a:extLst>
                  <a:ext uri="{96DAC541-7B7A-43D3-8B79-37D633B846F1}">
                    <asvg:svgBlip xmlns:asvg="http://schemas.microsoft.com/office/drawing/2016/SVG/main" r:embed="rId5"/>
                  </a:ext>
                </a:extLst>
              </a:blip>
              <a:stretch>
                <a:fillRect l="0" t="0" r="0" b="-140979"/>
              </a:stretch>
            </a:blipFill>
          </p:spPr>
        </p:sp>
        <p:sp>
          <p:nvSpPr>
            <p:cNvPr name="Freeform 11" id="11"/>
            <p:cNvSpPr/>
            <p:nvPr/>
          </p:nvSpPr>
          <p:spPr>
            <a:xfrm flipH="false" flipV="false" rot="5431396">
              <a:off x="527132" y="-406274"/>
              <a:ext cx="563681" cy="1612864"/>
            </a:xfrm>
            <a:custGeom>
              <a:avLst/>
              <a:gdLst/>
              <a:ahLst/>
              <a:cxnLst/>
              <a:rect r="r" b="b" t="t" l="l"/>
              <a:pathLst>
                <a:path h="1612864" w="563681">
                  <a:moveTo>
                    <a:pt x="0" y="0"/>
                  </a:moveTo>
                  <a:lnTo>
                    <a:pt x="563681" y="0"/>
                  </a:lnTo>
                  <a:lnTo>
                    <a:pt x="563681" y="1612864"/>
                  </a:lnTo>
                  <a:lnTo>
                    <a:pt x="0" y="1612864"/>
                  </a:lnTo>
                  <a:lnTo>
                    <a:pt x="0" y="0"/>
                  </a:lnTo>
                  <a:close/>
                </a:path>
              </a:pathLst>
            </a:custGeom>
            <a:blipFill>
              <a:blip r:embed="rId4">
                <a:extLst>
                  <a:ext uri="{96DAC541-7B7A-43D3-8B79-37D633B846F1}">
                    <asvg:svgBlip xmlns:asvg="http://schemas.microsoft.com/office/drawing/2016/SVG/main" r:embed="rId5"/>
                  </a:ext>
                </a:extLst>
              </a:blip>
              <a:stretch>
                <a:fillRect l="-21215" t="0" r="0" b="0"/>
              </a:stretch>
            </a:blipFill>
          </p:spPr>
        </p:sp>
      </p:grpSp>
      <p:sp>
        <p:nvSpPr>
          <p:cNvPr name="TextBox 12" id="12"/>
          <p:cNvSpPr txBox="true"/>
          <p:nvPr/>
        </p:nvSpPr>
        <p:spPr>
          <a:xfrm rot="-84782">
            <a:off x="2191418" y="2476219"/>
            <a:ext cx="13916908" cy="7829550"/>
          </a:xfrm>
          <a:prstGeom prst="rect">
            <a:avLst/>
          </a:prstGeom>
        </p:spPr>
        <p:txBody>
          <a:bodyPr anchor="t" rtlCol="false" tIns="0" lIns="0" bIns="0" rIns="0">
            <a:spAutoFit/>
          </a:bodyPr>
          <a:lstStyle/>
          <a:p>
            <a:pPr algn="just" marL="0" indent="0" lvl="0">
              <a:lnSpc>
                <a:spcPts val="4199"/>
              </a:lnSpc>
              <a:spcBef>
                <a:spcPct val="0"/>
              </a:spcBef>
            </a:pPr>
            <a:r>
              <a:rPr lang="en-US" b="true" sz="2999" u="sng">
                <a:solidFill>
                  <a:srgbClr val="0081B8"/>
                </a:solidFill>
                <a:latin typeface="Playpen Sans 1 Bold"/>
                <a:ea typeface="Playpen Sans 1 Bold"/>
                <a:cs typeface="Playpen Sans 1 Bold"/>
                <a:sym typeface="Playpen Sans 1 Bold"/>
              </a:rPr>
              <a:t>Wh</a:t>
            </a:r>
            <a:r>
              <a:rPr lang="en-US" b="true" sz="2999" strike="noStrike" u="sng">
                <a:solidFill>
                  <a:srgbClr val="0081B8"/>
                </a:solidFill>
                <a:latin typeface="Playpen Sans 1 Bold"/>
                <a:ea typeface="Playpen Sans 1 Bold"/>
                <a:cs typeface="Playpen Sans 1 Bold"/>
                <a:sym typeface="Playpen Sans 1 Bold"/>
              </a:rPr>
              <a:t>at Might We Miss?</a:t>
            </a:r>
          </a:p>
          <a:p>
            <a:pPr algn="just" marL="0" indent="0" lvl="0">
              <a:lnSpc>
                <a:spcPts val="4199"/>
              </a:lnSpc>
              <a:spcBef>
                <a:spcPct val="0"/>
              </a:spcBef>
            </a:pPr>
            <a:r>
              <a:rPr lang="en-US" b="true" sz="2999" strike="noStrike" u="none">
                <a:solidFill>
                  <a:srgbClr val="0081B8"/>
                </a:solidFill>
                <a:latin typeface="Playpen Sans 1 Bold"/>
                <a:ea typeface="Playpen Sans 1 Bold"/>
                <a:cs typeface="Playpen Sans 1 Bold"/>
                <a:sym typeface="Playpen Sans 1 Bold"/>
              </a:rPr>
              <a:t>A pupil with communication difficulties has recently started becoming distressed when a particular activity is mentioned.</a:t>
            </a:r>
          </a:p>
          <a:p>
            <a:pPr algn="just" marL="0" indent="0" lvl="0">
              <a:lnSpc>
                <a:spcPts val="4199"/>
              </a:lnSpc>
              <a:spcBef>
                <a:spcPct val="0"/>
              </a:spcBef>
            </a:pPr>
            <a:r>
              <a:rPr lang="en-US" b="true" sz="2999" strike="noStrike" u="none">
                <a:solidFill>
                  <a:srgbClr val="0081B8"/>
                </a:solidFill>
                <a:latin typeface="Playpen Sans 1 Bold"/>
                <a:ea typeface="Playpen Sans 1 Bold"/>
                <a:cs typeface="Playpen Sans 1 Bold"/>
                <a:sym typeface="Playpen Sans 1 Bold"/>
              </a:rPr>
              <a:t>They don't explain why. When an adult asks:</a:t>
            </a:r>
          </a:p>
          <a:p>
            <a:pPr algn="just" marL="0" indent="0" lvl="0">
              <a:lnSpc>
                <a:spcPts val="4199"/>
              </a:lnSpc>
              <a:spcBef>
                <a:spcPct val="0"/>
              </a:spcBef>
            </a:pPr>
            <a:r>
              <a:rPr lang="en-US" b="true" sz="2999" strike="noStrike" u="none">
                <a:solidFill>
                  <a:srgbClr val="0081B8"/>
                </a:solidFill>
                <a:latin typeface="Playpen Sans 1 Bold"/>
                <a:ea typeface="Playpen Sans 1 Bold"/>
                <a:cs typeface="Playpen Sans 1 Bold"/>
                <a:sym typeface="Playpen Sans 1 Bold"/>
              </a:rPr>
              <a:t>“Did something happen there?”</a:t>
            </a:r>
          </a:p>
          <a:p>
            <a:pPr algn="just" marL="0" indent="0" lvl="0">
              <a:lnSpc>
                <a:spcPts val="4199"/>
              </a:lnSpc>
              <a:spcBef>
                <a:spcPct val="0"/>
              </a:spcBef>
            </a:pPr>
            <a:r>
              <a:rPr lang="en-US" b="true" sz="2999" strike="noStrike" u="none">
                <a:solidFill>
                  <a:srgbClr val="0081B8"/>
                </a:solidFill>
                <a:latin typeface="Playpen Sans 1 Bold"/>
                <a:ea typeface="Playpen Sans 1 Bold"/>
                <a:cs typeface="Playpen Sans 1 Bold"/>
                <a:sym typeface="Playpen Sans 1 Bold"/>
              </a:rPr>
              <a:t>the pupil repeats:</a:t>
            </a:r>
          </a:p>
          <a:p>
            <a:pPr algn="just" marL="0" indent="0" lvl="0">
              <a:lnSpc>
                <a:spcPts val="4199"/>
              </a:lnSpc>
              <a:spcBef>
                <a:spcPct val="0"/>
              </a:spcBef>
            </a:pPr>
            <a:r>
              <a:rPr lang="en-US" b="true" sz="2999" strike="noStrike" u="none">
                <a:solidFill>
                  <a:srgbClr val="0081B8"/>
                </a:solidFill>
                <a:latin typeface="Playpen Sans 1 Bold"/>
                <a:ea typeface="Playpen Sans 1 Bold"/>
                <a:cs typeface="Playpen Sans 1 Bold"/>
                <a:sym typeface="Playpen Sans 1 Bold"/>
              </a:rPr>
              <a:t>“Something happen there.”</a:t>
            </a:r>
          </a:p>
          <a:p>
            <a:pPr algn="just" marL="0" indent="0" lvl="0">
              <a:lnSpc>
                <a:spcPts val="4199"/>
              </a:lnSpc>
              <a:spcBef>
                <a:spcPct val="0"/>
              </a:spcBef>
            </a:pPr>
            <a:r>
              <a:rPr lang="en-US" b="true" sz="2999" strike="noStrike" u="none">
                <a:solidFill>
                  <a:srgbClr val="0081B8"/>
                </a:solidFill>
                <a:latin typeface="Playpen Sans 1 Bold"/>
                <a:ea typeface="Playpen Sans 1 Bold"/>
                <a:cs typeface="Playpen Sans 1 Bold"/>
                <a:sym typeface="Playpen Sans 1 Bold"/>
              </a:rPr>
              <a:t>Staff aren't sure whether the pupil is answering the question or simply repeating the adult's language.</a:t>
            </a:r>
          </a:p>
          <a:p>
            <a:pPr algn="just" marL="0" indent="0" lvl="0">
              <a:lnSpc>
                <a:spcPts val="4199"/>
              </a:lnSpc>
              <a:spcBef>
                <a:spcPct val="0"/>
              </a:spcBef>
            </a:pPr>
            <a:r>
              <a:rPr lang="en-US" b="true" sz="2999" strike="noStrike" u="sng">
                <a:solidFill>
                  <a:srgbClr val="0081B8"/>
                </a:solidFill>
                <a:latin typeface="Playpen Sans 1 Bold"/>
                <a:ea typeface="Playpen Sans 1 Bold"/>
                <a:cs typeface="Playpen Sans 1 Bold"/>
                <a:sym typeface="Playpen Sans 1 Bold"/>
              </a:rPr>
              <a:t>Discuss:</a:t>
            </a:r>
          </a:p>
          <a:p>
            <a:pPr algn="just" marL="0" indent="0" lvl="0">
              <a:lnSpc>
                <a:spcPts val="4199"/>
              </a:lnSpc>
              <a:spcBef>
                <a:spcPct val="0"/>
              </a:spcBef>
            </a:pPr>
            <a:r>
              <a:rPr lang="en-US" b="true" sz="2999" strike="noStrike" u="none">
                <a:solidFill>
                  <a:srgbClr val="0081B8"/>
                </a:solidFill>
                <a:latin typeface="Playpen Sans 1 Bold"/>
                <a:ea typeface="Playpen Sans 1 Bold"/>
                <a:cs typeface="Playpen Sans 1 Bold"/>
                <a:sym typeface="Playpen Sans 1 Bold"/>
              </a:rPr>
              <a:t>Why might safeguarding information be harder to recognise here?</a:t>
            </a:r>
          </a:p>
          <a:p>
            <a:pPr algn="just" marL="0" indent="0" lvl="0">
              <a:lnSpc>
                <a:spcPts val="4199"/>
              </a:lnSpc>
              <a:spcBef>
                <a:spcPct val="0"/>
              </a:spcBef>
            </a:pPr>
            <a:r>
              <a:rPr lang="en-US" b="true" sz="2999" strike="noStrike" u="none">
                <a:solidFill>
                  <a:srgbClr val="0081B8"/>
                </a:solidFill>
                <a:latin typeface="Playpen Sans 1 Bold"/>
                <a:ea typeface="Playpen Sans 1 Bold"/>
                <a:cs typeface="Playpen Sans 1 Bold"/>
                <a:sym typeface="Playpen Sans 1 Bold"/>
              </a:rPr>
              <a:t>What should adults be careful not to assume?</a:t>
            </a:r>
          </a:p>
          <a:p>
            <a:pPr algn="just" marL="0" indent="0" lvl="0">
              <a:lnSpc>
                <a:spcPts val="4199"/>
              </a:lnSpc>
              <a:spcBef>
                <a:spcPct val="0"/>
              </a:spcBef>
            </a:pPr>
          </a:p>
          <a:p>
            <a:pPr algn="just" marL="0" indent="0" lvl="0">
              <a:lnSpc>
                <a:spcPts val="4199"/>
              </a:lnSpc>
              <a:spcBef>
                <a:spcPct val="0"/>
              </a:spcBef>
            </a:pPr>
          </a:p>
          <a:p>
            <a:pPr algn="just" marL="0" indent="0" lvl="0">
              <a:lnSpc>
                <a:spcPts val="4199"/>
              </a:lnSpc>
              <a:spcBef>
                <a:spcPct val="0"/>
              </a:spcBef>
            </a:pPr>
          </a:p>
        </p:txBody>
      </p:sp>
      <p:sp>
        <p:nvSpPr>
          <p:cNvPr name="TextBox 13" id="13"/>
          <p:cNvSpPr txBox="true"/>
          <p:nvPr/>
        </p:nvSpPr>
        <p:spPr>
          <a:xfrm rot="-63583">
            <a:off x="2111380" y="1383715"/>
            <a:ext cx="9722818" cy="987817"/>
          </a:xfrm>
          <a:prstGeom prst="rect">
            <a:avLst/>
          </a:prstGeom>
        </p:spPr>
        <p:txBody>
          <a:bodyPr anchor="t" rtlCol="false" tIns="0" lIns="0" bIns="0" rIns="0">
            <a:spAutoFit/>
          </a:bodyPr>
          <a:lstStyle/>
          <a:p>
            <a:pPr algn="ctr" marL="0" indent="0" lvl="0">
              <a:lnSpc>
                <a:spcPts val="7252"/>
              </a:lnSpc>
              <a:spcBef>
                <a:spcPct val="0"/>
              </a:spcBef>
            </a:pPr>
            <a:r>
              <a:rPr lang="en-US" b="true" sz="7400" spc="-251">
                <a:solidFill>
                  <a:srgbClr val="0081B8"/>
                </a:solidFill>
                <a:latin typeface="Obra Letra Bold"/>
                <a:ea typeface="Obra Letra Bold"/>
                <a:cs typeface="Obra Letra Bold"/>
                <a:sym typeface="Obra Letra Bold"/>
              </a:rPr>
              <a:t>Safeguarding Spark</a:t>
            </a:r>
          </a:p>
        </p:txBody>
      </p:sp>
      <p:sp>
        <p:nvSpPr>
          <p:cNvPr name="Freeform 14" id="14"/>
          <p:cNvSpPr/>
          <p:nvPr/>
        </p:nvSpPr>
        <p:spPr>
          <a:xfrm flipH="false" flipV="false" rot="5248613">
            <a:off x="15071755" y="280636"/>
            <a:ext cx="778418" cy="2378498"/>
          </a:xfrm>
          <a:custGeom>
            <a:avLst/>
            <a:gdLst/>
            <a:ahLst/>
            <a:cxnLst/>
            <a:rect r="r" b="b" t="t" l="l"/>
            <a:pathLst>
              <a:path h="2378498" w="778418">
                <a:moveTo>
                  <a:pt x="0" y="0"/>
                </a:moveTo>
                <a:lnTo>
                  <a:pt x="778418" y="0"/>
                </a:lnTo>
                <a:lnTo>
                  <a:pt x="778418" y="2378498"/>
                </a:lnTo>
                <a:lnTo>
                  <a:pt x="0" y="2378498"/>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C0F0F7"/>
        </a:solidFill>
      </p:bgPr>
    </p:bg>
    <p:spTree>
      <p:nvGrpSpPr>
        <p:cNvPr id="1" name=""/>
        <p:cNvGrpSpPr/>
        <p:nvPr/>
      </p:nvGrpSpPr>
      <p:grpSpPr>
        <a:xfrm>
          <a:off x="0" y="0"/>
          <a:ext cx="0" cy="0"/>
          <a:chOff x="0" y="0"/>
          <a:chExt cx="0" cy="0"/>
        </a:xfrm>
      </p:grpSpPr>
      <p:grpSp>
        <p:nvGrpSpPr>
          <p:cNvPr name="Group 2" id="2"/>
          <p:cNvGrpSpPr/>
          <p:nvPr/>
        </p:nvGrpSpPr>
        <p:grpSpPr>
          <a:xfrm rot="-66347">
            <a:off x="1028655" y="484556"/>
            <a:ext cx="16597733" cy="9308609"/>
            <a:chOff x="0" y="0"/>
            <a:chExt cx="4371419" cy="2451650"/>
          </a:xfrm>
        </p:grpSpPr>
        <p:sp>
          <p:nvSpPr>
            <p:cNvPr name="Freeform 3" id="3"/>
            <p:cNvSpPr/>
            <p:nvPr/>
          </p:nvSpPr>
          <p:spPr>
            <a:xfrm flipH="false" flipV="false" rot="0">
              <a:off x="0" y="0"/>
              <a:ext cx="4371419" cy="2451650"/>
            </a:xfrm>
            <a:custGeom>
              <a:avLst/>
              <a:gdLst/>
              <a:ahLst/>
              <a:cxnLst/>
              <a:rect r="r" b="b" t="t" l="l"/>
              <a:pathLst>
                <a:path h="2451650" w="4371419">
                  <a:moveTo>
                    <a:pt x="0" y="0"/>
                  </a:moveTo>
                  <a:lnTo>
                    <a:pt x="4371419" y="0"/>
                  </a:lnTo>
                  <a:lnTo>
                    <a:pt x="4371419" y="2451650"/>
                  </a:lnTo>
                  <a:lnTo>
                    <a:pt x="0" y="2451650"/>
                  </a:lnTo>
                  <a:close/>
                </a:path>
              </a:pathLst>
            </a:custGeom>
            <a:solidFill>
              <a:srgbClr val="6DC0DB"/>
            </a:solidFill>
          </p:spPr>
        </p:sp>
        <p:sp>
          <p:nvSpPr>
            <p:cNvPr name="TextBox 4" id="4"/>
            <p:cNvSpPr txBox="true"/>
            <p:nvPr/>
          </p:nvSpPr>
          <p:spPr>
            <a:xfrm>
              <a:off x="0" y="-38100"/>
              <a:ext cx="4371419" cy="2489750"/>
            </a:xfrm>
            <a:prstGeom prst="rect">
              <a:avLst/>
            </a:prstGeom>
          </p:spPr>
          <p:txBody>
            <a:bodyPr anchor="ctr" rtlCol="false" tIns="50800" lIns="50800" bIns="50800" rIns="50800"/>
            <a:lstStyle/>
            <a:p>
              <a:pPr algn="ctr">
                <a:lnSpc>
                  <a:spcPts val="2424"/>
                </a:lnSpc>
              </a:pPr>
            </a:p>
          </p:txBody>
        </p:sp>
      </p:grpSp>
      <p:sp>
        <p:nvSpPr>
          <p:cNvPr name="Freeform 5" id="5"/>
          <p:cNvSpPr/>
          <p:nvPr/>
        </p:nvSpPr>
        <p:spPr>
          <a:xfrm flipH="false" flipV="false" rot="-5466347">
            <a:off x="-3305811" y="4493757"/>
            <a:ext cx="9308609" cy="1598234"/>
          </a:xfrm>
          <a:custGeom>
            <a:avLst/>
            <a:gdLst/>
            <a:ahLst/>
            <a:cxnLst/>
            <a:rect r="r" b="b" t="t" l="l"/>
            <a:pathLst>
              <a:path h="1598234" w="9308609">
                <a:moveTo>
                  <a:pt x="0" y="0"/>
                </a:moveTo>
                <a:lnTo>
                  <a:pt x="9308610" y="0"/>
                </a:lnTo>
                <a:lnTo>
                  <a:pt x="9308610" y="1598234"/>
                </a:lnTo>
                <a:lnTo>
                  <a:pt x="0" y="1598234"/>
                </a:lnTo>
                <a:lnTo>
                  <a:pt x="0" y="0"/>
                </a:lnTo>
                <a:close/>
              </a:path>
            </a:pathLst>
          </a:custGeom>
          <a:blipFill>
            <a:blip r:embed="rId2">
              <a:extLst>
                <a:ext uri="{96DAC541-7B7A-43D3-8B79-37D633B846F1}">
                  <asvg:svgBlip xmlns:asvg="http://schemas.microsoft.com/office/drawing/2016/SVG/main" r:embed="rId3"/>
                </a:ext>
              </a:extLst>
            </a:blip>
            <a:stretch>
              <a:fillRect l="0" t="0" r="0" b="-725887"/>
            </a:stretch>
          </a:blipFill>
        </p:spPr>
      </p:sp>
      <p:grpSp>
        <p:nvGrpSpPr>
          <p:cNvPr name="Group 6" id="6"/>
          <p:cNvGrpSpPr/>
          <p:nvPr/>
        </p:nvGrpSpPr>
        <p:grpSpPr>
          <a:xfrm rot="-66347">
            <a:off x="1992641" y="798196"/>
            <a:ext cx="15046409" cy="8769649"/>
            <a:chOff x="0" y="0"/>
            <a:chExt cx="3962840" cy="2309702"/>
          </a:xfrm>
        </p:grpSpPr>
        <p:sp>
          <p:nvSpPr>
            <p:cNvPr name="Freeform 7" id="7"/>
            <p:cNvSpPr/>
            <p:nvPr/>
          </p:nvSpPr>
          <p:spPr>
            <a:xfrm flipH="false" flipV="false" rot="0">
              <a:off x="0" y="0"/>
              <a:ext cx="3962840" cy="2309702"/>
            </a:xfrm>
            <a:custGeom>
              <a:avLst/>
              <a:gdLst/>
              <a:ahLst/>
              <a:cxnLst/>
              <a:rect r="r" b="b" t="t" l="l"/>
              <a:pathLst>
                <a:path h="2309702" w="3962840">
                  <a:moveTo>
                    <a:pt x="0" y="0"/>
                  </a:moveTo>
                  <a:lnTo>
                    <a:pt x="3962840" y="0"/>
                  </a:lnTo>
                  <a:lnTo>
                    <a:pt x="3962840" y="2309702"/>
                  </a:lnTo>
                  <a:lnTo>
                    <a:pt x="0" y="2309702"/>
                  </a:lnTo>
                  <a:close/>
                </a:path>
              </a:pathLst>
            </a:custGeom>
            <a:solidFill>
              <a:srgbClr val="FFF4F8"/>
            </a:solidFill>
          </p:spPr>
        </p:sp>
        <p:sp>
          <p:nvSpPr>
            <p:cNvPr name="TextBox 8" id="8"/>
            <p:cNvSpPr txBox="true"/>
            <p:nvPr/>
          </p:nvSpPr>
          <p:spPr>
            <a:xfrm>
              <a:off x="0" y="-38100"/>
              <a:ext cx="3962840" cy="2347802"/>
            </a:xfrm>
            <a:prstGeom prst="rect">
              <a:avLst/>
            </a:prstGeom>
          </p:spPr>
          <p:txBody>
            <a:bodyPr anchor="ctr" rtlCol="false" tIns="50800" lIns="50800" bIns="50800" rIns="50800"/>
            <a:lstStyle/>
            <a:p>
              <a:pPr algn="ctr">
                <a:lnSpc>
                  <a:spcPts val="2424"/>
                </a:lnSpc>
              </a:pPr>
            </a:p>
          </p:txBody>
        </p:sp>
      </p:grpSp>
      <p:grpSp>
        <p:nvGrpSpPr>
          <p:cNvPr name="Group 9" id="9"/>
          <p:cNvGrpSpPr/>
          <p:nvPr/>
        </p:nvGrpSpPr>
        <p:grpSpPr>
          <a:xfrm rot="0">
            <a:off x="16390967" y="8286086"/>
            <a:ext cx="1214278" cy="517014"/>
            <a:chOff x="0" y="0"/>
            <a:chExt cx="1619037" cy="689352"/>
          </a:xfrm>
        </p:grpSpPr>
        <p:sp>
          <p:nvSpPr>
            <p:cNvPr name="Freeform 10" id="10"/>
            <p:cNvSpPr/>
            <p:nvPr/>
          </p:nvSpPr>
          <p:spPr>
            <a:xfrm flipH="false" flipV="false" rot="5431396">
              <a:off x="939649" y="10028"/>
              <a:ext cx="683268" cy="669296"/>
            </a:xfrm>
            <a:custGeom>
              <a:avLst/>
              <a:gdLst/>
              <a:ahLst/>
              <a:cxnLst/>
              <a:rect r="r" b="b" t="t" l="l"/>
              <a:pathLst>
                <a:path h="669296" w="683268">
                  <a:moveTo>
                    <a:pt x="0" y="0"/>
                  </a:moveTo>
                  <a:lnTo>
                    <a:pt x="683268" y="0"/>
                  </a:lnTo>
                  <a:lnTo>
                    <a:pt x="683268" y="669296"/>
                  </a:lnTo>
                  <a:lnTo>
                    <a:pt x="0" y="669296"/>
                  </a:lnTo>
                  <a:lnTo>
                    <a:pt x="0" y="0"/>
                  </a:lnTo>
                  <a:close/>
                </a:path>
              </a:pathLst>
            </a:custGeom>
            <a:blipFill>
              <a:blip r:embed="rId4">
                <a:extLst>
                  <a:ext uri="{96DAC541-7B7A-43D3-8B79-37D633B846F1}">
                    <asvg:svgBlip xmlns:asvg="http://schemas.microsoft.com/office/drawing/2016/SVG/main" r:embed="rId5"/>
                  </a:ext>
                </a:extLst>
              </a:blip>
              <a:stretch>
                <a:fillRect l="0" t="0" r="0" b="-140979"/>
              </a:stretch>
            </a:blipFill>
          </p:spPr>
        </p:sp>
        <p:sp>
          <p:nvSpPr>
            <p:cNvPr name="Freeform 11" id="11"/>
            <p:cNvSpPr/>
            <p:nvPr/>
          </p:nvSpPr>
          <p:spPr>
            <a:xfrm flipH="false" flipV="false" rot="5431396">
              <a:off x="527132" y="-406274"/>
              <a:ext cx="563681" cy="1612864"/>
            </a:xfrm>
            <a:custGeom>
              <a:avLst/>
              <a:gdLst/>
              <a:ahLst/>
              <a:cxnLst/>
              <a:rect r="r" b="b" t="t" l="l"/>
              <a:pathLst>
                <a:path h="1612864" w="563681">
                  <a:moveTo>
                    <a:pt x="0" y="0"/>
                  </a:moveTo>
                  <a:lnTo>
                    <a:pt x="563681" y="0"/>
                  </a:lnTo>
                  <a:lnTo>
                    <a:pt x="563681" y="1612864"/>
                  </a:lnTo>
                  <a:lnTo>
                    <a:pt x="0" y="1612864"/>
                  </a:lnTo>
                  <a:lnTo>
                    <a:pt x="0" y="0"/>
                  </a:lnTo>
                  <a:close/>
                </a:path>
              </a:pathLst>
            </a:custGeom>
            <a:blipFill>
              <a:blip r:embed="rId4">
                <a:extLst>
                  <a:ext uri="{96DAC541-7B7A-43D3-8B79-37D633B846F1}">
                    <asvg:svgBlip xmlns:asvg="http://schemas.microsoft.com/office/drawing/2016/SVG/main" r:embed="rId5"/>
                  </a:ext>
                </a:extLst>
              </a:blip>
              <a:stretch>
                <a:fillRect l="-21215" t="0" r="0" b="0"/>
              </a:stretch>
            </a:blipFill>
          </p:spPr>
        </p:sp>
      </p:grpSp>
      <p:sp>
        <p:nvSpPr>
          <p:cNvPr name="TextBox 12" id="12"/>
          <p:cNvSpPr txBox="true"/>
          <p:nvPr/>
        </p:nvSpPr>
        <p:spPr>
          <a:xfrm rot="-63583">
            <a:off x="2107042" y="1289927"/>
            <a:ext cx="9722818" cy="1203960"/>
          </a:xfrm>
          <a:prstGeom prst="rect">
            <a:avLst/>
          </a:prstGeom>
        </p:spPr>
        <p:txBody>
          <a:bodyPr anchor="t" rtlCol="false" tIns="0" lIns="0" bIns="0" rIns="0">
            <a:spAutoFit/>
          </a:bodyPr>
          <a:lstStyle/>
          <a:p>
            <a:pPr algn="ctr" marL="0" indent="0" lvl="0">
              <a:lnSpc>
                <a:spcPts val="8820"/>
              </a:lnSpc>
              <a:spcBef>
                <a:spcPct val="0"/>
              </a:spcBef>
            </a:pPr>
            <a:r>
              <a:rPr lang="en-US" b="true" sz="9000" spc="-306">
                <a:solidFill>
                  <a:srgbClr val="0081B8"/>
                </a:solidFill>
                <a:latin typeface="Obra Letra Bold"/>
                <a:ea typeface="Obra Letra Bold"/>
                <a:cs typeface="Obra Letra Bold"/>
                <a:sym typeface="Obra Letra Bold"/>
              </a:rPr>
              <a:t>Safeguarding Spark</a:t>
            </a:r>
          </a:p>
        </p:txBody>
      </p:sp>
      <p:sp>
        <p:nvSpPr>
          <p:cNvPr name="TextBox 13" id="13"/>
          <p:cNvSpPr txBox="true"/>
          <p:nvPr/>
        </p:nvSpPr>
        <p:spPr>
          <a:xfrm rot="0">
            <a:off x="2540008" y="2526545"/>
            <a:ext cx="13850959" cy="7448550"/>
          </a:xfrm>
          <a:prstGeom prst="rect">
            <a:avLst/>
          </a:prstGeom>
        </p:spPr>
        <p:txBody>
          <a:bodyPr anchor="t" rtlCol="false" tIns="0" lIns="0" bIns="0" rIns="0">
            <a:spAutoFit/>
          </a:bodyPr>
          <a:lstStyle/>
          <a:p>
            <a:pPr algn="ctr">
              <a:lnSpc>
                <a:spcPts val="4200"/>
              </a:lnSpc>
              <a:spcBef>
                <a:spcPct val="0"/>
              </a:spcBef>
            </a:pPr>
            <a:r>
              <a:rPr lang="en-US" sz="3000">
                <a:solidFill>
                  <a:srgbClr val="0081B8"/>
                </a:solidFill>
                <a:latin typeface="Playpen Sans 1"/>
                <a:ea typeface="Playpen Sans 1"/>
                <a:cs typeface="Playpen Sans 1"/>
                <a:sym typeface="Playpen Sans 1"/>
              </a:rPr>
              <a:t>Ch</a:t>
            </a:r>
            <a:r>
              <a:rPr lang="en-US" sz="3000">
                <a:solidFill>
                  <a:srgbClr val="0081B8"/>
                </a:solidFill>
                <a:latin typeface="Playpen Sans 1"/>
                <a:ea typeface="Playpen Sans 1"/>
                <a:cs typeface="Playpen Sans 1"/>
                <a:sym typeface="Playpen Sans 1"/>
              </a:rPr>
              <a:t>i</a:t>
            </a:r>
            <a:r>
              <a:rPr lang="en-US" sz="3000">
                <a:solidFill>
                  <a:srgbClr val="0081B8"/>
                </a:solidFill>
                <a:latin typeface="Playpen Sans 1"/>
                <a:ea typeface="Playpen Sans 1"/>
                <a:cs typeface="Playpen Sans 1"/>
                <a:sym typeface="Playpen Sans 1"/>
              </a:rPr>
              <a:t>l</a:t>
            </a:r>
            <a:r>
              <a:rPr lang="en-US" sz="3000">
                <a:solidFill>
                  <a:srgbClr val="0081B8"/>
                </a:solidFill>
                <a:latin typeface="Playpen Sans 1"/>
                <a:ea typeface="Playpen Sans 1"/>
                <a:cs typeface="Playpen Sans 1"/>
                <a:sym typeface="Playpen Sans 1"/>
              </a:rPr>
              <a:t>d</a:t>
            </a:r>
            <a:r>
              <a:rPr lang="en-US" sz="3000">
                <a:solidFill>
                  <a:srgbClr val="0081B8"/>
                </a:solidFill>
                <a:latin typeface="Playpen Sans 1"/>
                <a:ea typeface="Playpen Sans 1"/>
                <a:cs typeface="Playpen Sans 1"/>
                <a:sym typeface="Playpen Sans 1"/>
              </a:rPr>
              <a:t>r</a:t>
            </a:r>
            <a:r>
              <a:rPr lang="en-US" sz="3000">
                <a:solidFill>
                  <a:srgbClr val="0081B8"/>
                </a:solidFill>
                <a:latin typeface="Playpen Sans 1"/>
                <a:ea typeface="Playpen Sans 1"/>
                <a:cs typeface="Playpen Sans 1"/>
                <a:sym typeface="Playpen Sans 1"/>
              </a:rPr>
              <a:t>en wi</a:t>
            </a:r>
            <a:r>
              <a:rPr lang="en-US" sz="3000">
                <a:solidFill>
                  <a:srgbClr val="0081B8"/>
                </a:solidFill>
                <a:latin typeface="Playpen Sans 1"/>
                <a:ea typeface="Playpen Sans 1"/>
                <a:cs typeface="Playpen Sans 1"/>
                <a:sym typeface="Playpen Sans 1"/>
              </a:rPr>
              <a:t>t</a:t>
            </a:r>
            <a:r>
              <a:rPr lang="en-US" sz="3000">
                <a:solidFill>
                  <a:srgbClr val="0081B8"/>
                </a:solidFill>
                <a:latin typeface="Playpen Sans 1"/>
                <a:ea typeface="Playpen Sans 1"/>
                <a:cs typeface="Playpen Sans 1"/>
                <a:sym typeface="Playpen Sans 1"/>
              </a:rPr>
              <a:t>h spee</a:t>
            </a:r>
            <a:r>
              <a:rPr lang="en-US" sz="3000">
                <a:solidFill>
                  <a:srgbClr val="0081B8"/>
                </a:solidFill>
                <a:latin typeface="Playpen Sans 1"/>
                <a:ea typeface="Playpen Sans 1"/>
                <a:cs typeface="Playpen Sans 1"/>
                <a:sym typeface="Playpen Sans 1"/>
              </a:rPr>
              <a:t>ch,</a:t>
            </a:r>
            <a:r>
              <a:rPr lang="en-US" sz="3000">
                <a:solidFill>
                  <a:srgbClr val="0081B8"/>
                </a:solidFill>
                <a:latin typeface="Playpen Sans 1"/>
                <a:ea typeface="Playpen Sans 1"/>
                <a:cs typeface="Playpen Sans 1"/>
                <a:sym typeface="Playpen Sans 1"/>
              </a:rPr>
              <a:t> </a:t>
            </a:r>
            <a:r>
              <a:rPr lang="en-US" sz="3000">
                <a:solidFill>
                  <a:srgbClr val="0081B8"/>
                </a:solidFill>
                <a:latin typeface="Playpen Sans 1"/>
                <a:ea typeface="Playpen Sans 1"/>
                <a:cs typeface="Playpen Sans 1"/>
                <a:sym typeface="Playpen Sans 1"/>
              </a:rPr>
              <a:t>l</a:t>
            </a:r>
            <a:r>
              <a:rPr lang="en-US" sz="3000">
                <a:solidFill>
                  <a:srgbClr val="0081B8"/>
                </a:solidFill>
                <a:latin typeface="Playpen Sans 1"/>
                <a:ea typeface="Playpen Sans 1"/>
                <a:cs typeface="Playpen Sans 1"/>
                <a:sym typeface="Playpen Sans 1"/>
              </a:rPr>
              <a:t>a</a:t>
            </a:r>
            <a:r>
              <a:rPr lang="en-US" sz="3000">
                <a:solidFill>
                  <a:srgbClr val="0081B8"/>
                </a:solidFill>
                <a:latin typeface="Playpen Sans 1"/>
                <a:ea typeface="Playpen Sans 1"/>
                <a:cs typeface="Playpen Sans 1"/>
                <a:sym typeface="Playpen Sans 1"/>
              </a:rPr>
              <a:t>ngu</a:t>
            </a:r>
            <a:r>
              <a:rPr lang="en-US" sz="3000">
                <a:solidFill>
                  <a:srgbClr val="0081B8"/>
                </a:solidFill>
                <a:latin typeface="Playpen Sans 1"/>
                <a:ea typeface="Playpen Sans 1"/>
                <a:cs typeface="Playpen Sans 1"/>
                <a:sym typeface="Playpen Sans 1"/>
              </a:rPr>
              <a:t>a</a:t>
            </a:r>
            <a:r>
              <a:rPr lang="en-US" sz="3000">
                <a:solidFill>
                  <a:srgbClr val="0081B8"/>
                </a:solidFill>
                <a:latin typeface="Playpen Sans 1"/>
                <a:ea typeface="Playpen Sans 1"/>
                <a:cs typeface="Playpen Sans 1"/>
                <a:sym typeface="Playpen Sans 1"/>
              </a:rPr>
              <a:t>g</a:t>
            </a:r>
            <a:r>
              <a:rPr lang="en-US" sz="3000">
                <a:solidFill>
                  <a:srgbClr val="0081B8"/>
                </a:solidFill>
                <a:latin typeface="Playpen Sans 1"/>
                <a:ea typeface="Playpen Sans 1"/>
                <a:cs typeface="Playpen Sans 1"/>
                <a:sym typeface="Playpen Sans 1"/>
              </a:rPr>
              <a:t>e </a:t>
            </a:r>
            <a:r>
              <a:rPr lang="en-US" sz="3000">
                <a:solidFill>
                  <a:srgbClr val="0081B8"/>
                </a:solidFill>
                <a:latin typeface="Playpen Sans 1"/>
                <a:ea typeface="Playpen Sans 1"/>
                <a:cs typeface="Playpen Sans 1"/>
                <a:sym typeface="Playpen Sans 1"/>
              </a:rPr>
              <a:t>a</a:t>
            </a:r>
            <a:r>
              <a:rPr lang="en-US" sz="3000">
                <a:solidFill>
                  <a:srgbClr val="0081B8"/>
                </a:solidFill>
                <a:latin typeface="Playpen Sans 1"/>
                <a:ea typeface="Playpen Sans 1"/>
                <a:cs typeface="Playpen Sans 1"/>
                <a:sym typeface="Playpen Sans 1"/>
              </a:rPr>
              <a:t>nd </a:t>
            </a:r>
            <a:r>
              <a:rPr lang="en-US" sz="3000">
                <a:solidFill>
                  <a:srgbClr val="0081B8"/>
                </a:solidFill>
                <a:latin typeface="Playpen Sans 1"/>
                <a:ea typeface="Playpen Sans 1"/>
                <a:cs typeface="Playpen Sans 1"/>
                <a:sym typeface="Playpen Sans 1"/>
              </a:rPr>
              <a:t>co</a:t>
            </a:r>
            <a:r>
              <a:rPr lang="en-US" sz="3000">
                <a:solidFill>
                  <a:srgbClr val="0081B8"/>
                </a:solidFill>
                <a:latin typeface="Playpen Sans 1"/>
                <a:ea typeface="Playpen Sans 1"/>
                <a:cs typeface="Playpen Sans 1"/>
                <a:sym typeface="Playpen Sans 1"/>
              </a:rPr>
              <a:t>mm</a:t>
            </a:r>
            <a:r>
              <a:rPr lang="en-US" sz="3000">
                <a:solidFill>
                  <a:srgbClr val="0081B8"/>
                </a:solidFill>
                <a:latin typeface="Playpen Sans 1"/>
                <a:ea typeface="Playpen Sans 1"/>
                <a:cs typeface="Playpen Sans 1"/>
                <a:sym typeface="Playpen Sans 1"/>
              </a:rPr>
              <a:t>u</a:t>
            </a:r>
            <a:r>
              <a:rPr lang="en-US" sz="3000">
                <a:solidFill>
                  <a:srgbClr val="0081B8"/>
                </a:solidFill>
                <a:latin typeface="Playpen Sans 1"/>
                <a:ea typeface="Playpen Sans 1"/>
                <a:cs typeface="Playpen Sans 1"/>
                <a:sym typeface="Playpen Sans 1"/>
              </a:rPr>
              <a:t>ni</a:t>
            </a:r>
            <a:r>
              <a:rPr lang="en-US" sz="3000">
                <a:solidFill>
                  <a:srgbClr val="0081B8"/>
                </a:solidFill>
                <a:latin typeface="Playpen Sans 1"/>
                <a:ea typeface="Playpen Sans 1"/>
                <a:cs typeface="Playpen Sans 1"/>
                <a:sym typeface="Playpen Sans 1"/>
              </a:rPr>
              <a:t>cat</a:t>
            </a:r>
            <a:r>
              <a:rPr lang="en-US" sz="3000">
                <a:solidFill>
                  <a:srgbClr val="0081B8"/>
                </a:solidFill>
                <a:latin typeface="Playpen Sans 1"/>
                <a:ea typeface="Playpen Sans 1"/>
                <a:cs typeface="Playpen Sans 1"/>
                <a:sym typeface="Playpen Sans 1"/>
              </a:rPr>
              <a:t>ion n</a:t>
            </a:r>
            <a:r>
              <a:rPr lang="en-US" sz="3000">
                <a:solidFill>
                  <a:srgbClr val="0081B8"/>
                </a:solidFill>
                <a:latin typeface="Playpen Sans 1"/>
                <a:ea typeface="Playpen Sans 1"/>
                <a:cs typeface="Playpen Sans 1"/>
                <a:sym typeface="Playpen Sans 1"/>
              </a:rPr>
              <a:t>eeds</a:t>
            </a:r>
            <a:r>
              <a:rPr lang="en-US" sz="3000">
                <a:solidFill>
                  <a:srgbClr val="0081B8"/>
                </a:solidFill>
                <a:latin typeface="Playpen Sans 1"/>
                <a:ea typeface="Playpen Sans 1"/>
                <a:cs typeface="Playpen Sans 1"/>
                <a:sym typeface="Playpen Sans 1"/>
              </a:rPr>
              <a:t> may </a:t>
            </a:r>
            <a:r>
              <a:rPr lang="en-US" sz="3000">
                <a:solidFill>
                  <a:srgbClr val="0081B8"/>
                </a:solidFill>
                <a:latin typeface="Playpen Sans 1"/>
                <a:ea typeface="Playpen Sans 1"/>
                <a:cs typeface="Playpen Sans 1"/>
                <a:sym typeface="Playpen Sans 1"/>
              </a:rPr>
              <a:t>c</a:t>
            </a:r>
            <a:r>
              <a:rPr lang="en-US" sz="3000">
                <a:solidFill>
                  <a:srgbClr val="0081B8"/>
                </a:solidFill>
                <a:latin typeface="Playpen Sans 1"/>
                <a:ea typeface="Playpen Sans 1"/>
                <a:cs typeface="Playpen Sans 1"/>
                <a:sym typeface="Playpen Sans 1"/>
              </a:rPr>
              <a:t>o</a:t>
            </a:r>
            <a:r>
              <a:rPr lang="en-US" sz="3000">
                <a:solidFill>
                  <a:srgbClr val="0081B8"/>
                </a:solidFill>
                <a:latin typeface="Playpen Sans 1"/>
                <a:ea typeface="Playpen Sans 1"/>
                <a:cs typeface="Playpen Sans 1"/>
                <a:sym typeface="Playpen Sans 1"/>
              </a:rPr>
              <a:t>mmu</a:t>
            </a:r>
            <a:r>
              <a:rPr lang="en-US" sz="3000">
                <a:solidFill>
                  <a:srgbClr val="0081B8"/>
                </a:solidFill>
                <a:latin typeface="Playpen Sans 1"/>
                <a:ea typeface="Playpen Sans 1"/>
                <a:cs typeface="Playpen Sans 1"/>
                <a:sym typeface="Playpen Sans 1"/>
              </a:rPr>
              <a:t>nic</a:t>
            </a:r>
            <a:r>
              <a:rPr lang="en-US" sz="3000">
                <a:solidFill>
                  <a:srgbClr val="0081B8"/>
                </a:solidFill>
                <a:latin typeface="Playpen Sans 1"/>
                <a:ea typeface="Playpen Sans 1"/>
                <a:cs typeface="Playpen Sans 1"/>
                <a:sym typeface="Playpen Sans 1"/>
              </a:rPr>
              <a:t>at</a:t>
            </a:r>
            <a:r>
              <a:rPr lang="en-US" sz="3000">
                <a:solidFill>
                  <a:srgbClr val="0081B8"/>
                </a:solidFill>
                <a:latin typeface="Playpen Sans 1"/>
                <a:ea typeface="Playpen Sans 1"/>
                <a:cs typeface="Playpen Sans 1"/>
                <a:sym typeface="Playpen Sans 1"/>
              </a:rPr>
              <a:t>e</a:t>
            </a:r>
            <a:r>
              <a:rPr lang="en-US" sz="3000">
                <a:solidFill>
                  <a:srgbClr val="0081B8"/>
                </a:solidFill>
                <a:latin typeface="Playpen Sans 1"/>
                <a:ea typeface="Playpen Sans 1"/>
                <a:cs typeface="Playpen Sans 1"/>
                <a:sym typeface="Playpen Sans 1"/>
              </a:rPr>
              <a:t> wo</a:t>
            </a:r>
            <a:r>
              <a:rPr lang="en-US" sz="3000">
                <a:solidFill>
                  <a:srgbClr val="0081B8"/>
                </a:solidFill>
                <a:latin typeface="Playpen Sans 1"/>
                <a:ea typeface="Playpen Sans 1"/>
                <a:cs typeface="Playpen Sans 1"/>
                <a:sym typeface="Playpen Sans 1"/>
              </a:rPr>
              <a:t>rr</a:t>
            </a:r>
            <a:r>
              <a:rPr lang="en-US" sz="3000">
                <a:solidFill>
                  <a:srgbClr val="0081B8"/>
                </a:solidFill>
                <a:latin typeface="Playpen Sans 1"/>
                <a:ea typeface="Playpen Sans 1"/>
                <a:cs typeface="Playpen Sans 1"/>
                <a:sym typeface="Playpen Sans 1"/>
              </a:rPr>
              <a:t>ie</a:t>
            </a:r>
            <a:r>
              <a:rPr lang="en-US" sz="3000">
                <a:solidFill>
                  <a:srgbClr val="0081B8"/>
                </a:solidFill>
                <a:latin typeface="Playpen Sans 1"/>
                <a:ea typeface="Playpen Sans 1"/>
                <a:cs typeface="Playpen Sans 1"/>
                <a:sym typeface="Playpen Sans 1"/>
              </a:rPr>
              <a:t>s, </a:t>
            </a:r>
            <a:r>
              <a:rPr lang="en-US" sz="3000">
                <a:solidFill>
                  <a:srgbClr val="0081B8"/>
                </a:solidFill>
                <a:latin typeface="Playpen Sans 1"/>
                <a:ea typeface="Playpen Sans 1"/>
                <a:cs typeface="Playpen Sans 1"/>
                <a:sym typeface="Playpen Sans 1"/>
              </a:rPr>
              <a:t>exp</a:t>
            </a:r>
            <a:r>
              <a:rPr lang="en-US" sz="3000">
                <a:solidFill>
                  <a:srgbClr val="0081B8"/>
                </a:solidFill>
                <a:latin typeface="Playpen Sans 1"/>
                <a:ea typeface="Playpen Sans 1"/>
                <a:cs typeface="Playpen Sans 1"/>
                <a:sym typeface="Playpen Sans 1"/>
              </a:rPr>
              <a:t>er</a:t>
            </a:r>
            <a:r>
              <a:rPr lang="en-US" sz="3000">
                <a:solidFill>
                  <a:srgbClr val="0081B8"/>
                </a:solidFill>
                <a:latin typeface="Playpen Sans 1"/>
                <a:ea typeface="Playpen Sans 1"/>
                <a:cs typeface="Playpen Sans 1"/>
                <a:sym typeface="Playpen Sans 1"/>
              </a:rPr>
              <a:t>iences</a:t>
            </a:r>
            <a:r>
              <a:rPr lang="en-US" sz="3000">
                <a:solidFill>
                  <a:srgbClr val="0081B8"/>
                </a:solidFill>
                <a:latin typeface="Playpen Sans 1"/>
                <a:ea typeface="Playpen Sans 1"/>
                <a:cs typeface="Playpen Sans 1"/>
                <a:sym typeface="Playpen Sans 1"/>
              </a:rPr>
              <a:t> o</a:t>
            </a:r>
            <a:r>
              <a:rPr lang="en-US" sz="3000">
                <a:solidFill>
                  <a:srgbClr val="0081B8"/>
                </a:solidFill>
                <a:latin typeface="Playpen Sans 1"/>
                <a:ea typeface="Playpen Sans 1"/>
                <a:cs typeface="Playpen Sans 1"/>
                <a:sym typeface="Playpen Sans 1"/>
              </a:rPr>
              <a:t>r</a:t>
            </a:r>
            <a:r>
              <a:rPr lang="en-US" sz="3000">
                <a:solidFill>
                  <a:srgbClr val="0081B8"/>
                </a:solidFill>
                <a:latin typeface="Playpen Sans 1"/>
                <a:ea typeface="Playpen Sans 1"/>
                <a:cs typeface="Playpen Sans 1"/>
                <a:sym typeface="Playpen Sans 1"/>
              </a:rPr>
              <a:t> </a:t>
            </a:r>
            <a:r>
              <a:rPr lang="en-US" sz="3000">
                <a:solidFill>
                  <a:srgbClr val="0081B8"/>
                </a:solidFill>
                <a:latin typeface="Playpen Sans 1"/>
                <a:ea typeface="Playpen Sans 1"/>
                <a:cs typeface="Playpen Sans 1"/>
                <a:sym typeface="Playpen Sans 1"/>
              </a:rPr>
              <a:t>di</a:t>
            </a:r>
            <a:r>
              <a:rPr lang="en-US" sz="3000">
                <a:solidFill>
                  <a:srgbClr val="0081B8"/>
                </a:solidFill>
                <a:latin typeface="Playpen Sans 1"/>
                <a:ea typeface="Playpen Sans 1"/>
                <a:cs typeface="Playpen Sans 1"/>
                <a:sym typeface="Playpen Sans 1"/>
              </a:rPr>
              <a:t>sclosu</a:t>
            </a:r>
            <a:r>
              <a:rPr lang="en-US" sz="3000">
                <a:solidFill>
                  <a:srgbClr val="0081B8"/>
                </a:solidFill>
                <a:latin typeface="Playpen Sans 1"/>
                <a:ea typeface="Playpen Sans 1"/>
                <a:cs typeface="Playpen Sans 1"/>
                <a:sym typeface="Playpen Sans 1"/>
              </a:rPr>
              <a:t>r</a:t>
            </a:r>
            <a:r>
              <a:rPr lang="en-US" sz="3000">
                <a:solidFill>
                  <a:srgbClr val="0081B8"/>
                </a:solidFill>
                <a:latin typeface="Playpen Sans 1"/>
                <a:ea typeface="Playpen Sans 1"/>
                <a:cs typeface="Playpen Sans 1"/>
                <a:sym typeface="Playpen Sans 1"/>
              </a:rPr>
              <a:t>es </a:t>
            </a:r>
            <a:r>
              <a:rPr lang="en-US" sz="3000">
                <a:solidFill>
                  <a:srgbClr val="0081B8"/>
                </a:solidFill>
                <a:latin typeface="Playpen Sans 1"/>
                <a:ea typeface="Playpen Sans 1"/>
                <a:cs typeface="Playpen Sans 1"/>
                <a:sym typeface="Playpen Sans 1"/>
              </a:rPr>
              <a:t>diffe</a:t>
            </a:r>
            <a:r>
              <a:rPr lang="en-US" sz="3000">
                <a:solidFill>
                  <a:srgbClr val="0081B8"/>
                </a:solidFill>
                <a:latin typeface="Playpen Sans 1"/>
                <a:ea typeface="Playpen Sans 1"/>
                <a:cs typeface="Playpen Sans 1"/>
                <a:sym typeface="Playpen Sans 1"/>
              </a:rPr>
              <a:t>rent</a:t>
            </a:r>
            <a:r>
              <a:rPr lang="en-US" sz="3000">
                <a:solidFill>
                  <a:srgbClr val="0081B8"/>
                </a:solidFill>
                <a:latin typeface="Playpen Sans 1"/>
                <a:ea typeface="Playpen Sans 1"/>
                <a:cs typeface="Playpen Sans 1"/>
                <a:sym typeface="Playpen Sans 1"/>
              </a:rPr>
              <a:t>l</a:t>
            </a:r>
            <a:r>
              <a:rPr lang="en-US" sz="3000">
                <a:solidFill>
                  <a:srgbClr val="0081B8"/>
                </a:solidFill>
                <a:latin typeface="Playpen Sans 1"/>
                <a:ea typeface="Playpen Sans 1"/>
                <a:cs typeface="Playpen Sans 1"/>
                <a:sym typeface="Playpen Sans 1"/>
              </a:rPr>
              <a:t>y</a:t>
            </a:r>
            <a:r>
              <a:rPr lang="en-US" sz="3000">
                <a:solidFill>
                  <a:srgbClr val="0081B8"/>
                </a:solidFill>
                <a:latin typeface="Playpen Sans 1"/>
                <a:ea typeface="Playpen Sans 1"/>
                <a:cs typeface="Playpen Sans 1"/>
                <a:sym typeface="Playpen Sans 1"/>
              </a:rPr>
              <a:t>.</a:t>
            </a:r>
            <a:r>
              <a:rPr lang="en-US" sz="3000">
                <a:solidFill>
                  <a:srgbClr val="0081B8"/>
                </a:solidFill>
                <a:latin typeface="Playpen Sans 1"/>
                <a:ea typeface="Playpen Sans 1"/>
                <a:cs typeface="Playpen Sans 1"/>
                <a:sym typeface="Playpen Sans 1"/>
              </a:rPr>
              <a:t> </a:t>
            </a:r>
            <a:r>
              <a:rPr lang="en-US" sz="3000">
                <a:solidFill>
                  <a:srgbClr val="0081B8"/>
                </a:solidFill>
                <a:latin typeface="Playpen Sans 1"/>
                <a:ea typeface="Playpen Sans 1"/>
                <a:cs typeface="Playpen Sans 1"/>
                <a:sym typeface="Playpen Sans 1"/>
              </a:rPr>
              <a:t>Diffic</a:t>
            </a:r>
            <a:r>
              <a:rPr lang="en-US" sz="3000">
                <a:solidFill>
                  <a:srgbClr val="0081B8"/>
                </a:solidFill>
                <a:latin typeface="Playpen Sans 1"/>
                <a:ea typeface="Playpen Sans 1"/>
                <a:cs typeface="Playpen Sans 1"/>
                <a:sym typeface="Playpen Sans 1"/>
              </a:rPr>
              <a:t>u</a:t>
            </a:r>
            <a:r>
              <a:rPr lang="en-US" sz="3000">
                <a:solidFill>
                  <a:srgbClr val="0081B8"/>
                </a:solidFill>
                <a:latin typeface="Playpen Sans 1"/>
                <a:ea typeface="Playpen Sans 1"/>
                <a:cs typeface="Playpen Sans 1"/>
                <a:sym typeface="Playpen Sans 1"/>
              </a:rPr>
              <a:t>l</a:t>
            </a:r>
            <a:r>
              <a:rPr lang="en-US" sz="3000">
                <a:solidFill>
                  <a:srgbClr val="0081B8"/>
                </a:solidFill>
                <a:latin typeface="Playpen Sans 1"/>
                <a:ea typeface="Playpen Sans 1"/>
                <a:cs typeface="Playpen Sans 1"/>
                <a:sym typeface="Playpen Sans 1"/>
              </a:rPr>
              <a:t>t</a:t>
            </a:r>
            <a:r>
              <a:rPr lang="en-US" sz="3000">
                <a:solidFill>
                  <a:srgbClr val="0081B8"/>
                </a:solidFill>
                <a:latin typeface="Playpen Sans 1"/>
                <a:ea typeface="Playpen Sans 1"/>
                <a:cs typeface="Playpen Sans 1"/>
                <a:sym typeface="Playpen Sans 1"/>
              </a:rPr>
              <a:t>ies</a:t>
            </a:r>
            <a:r>
              <a:rPr lang="en-US" sz="3000">
                <a:solidFill>
                  <a:srgbClr val="0081B8"/>
                </a:solidFill>
                <a:latin typeface="Playpen Sans 1"/>
                <a:ea typeface="Playpen Sans 1"/>
                <a:cs typeface="Playpen Sans 1"/>
                <a:sym typeface="Playpen Sans 1"/>
              </a:rPr>
              <a:t> </a:t>
            </a:r>
            <a:r>
              <a:rPr lang="en-US" sz="3000">
                <a:solidFill>
                  <a:srgbClr val="0081B8"/>
                </a:solidFill>
                <a:latin typeface="Playpen Sans 1"/>
                <a:ea typeface="Playpen Sans 1"/>
                <a:cs typeface="Playpen Sans 1"/>
                <a:sym typeface="Playpen Sans 1"/>
              </a:rPr>
              <a:t>wit</a:t>
            </a:r>
            <a:r>
              <a:rPr lang="en-US" sz="3000">
                <a:solidFill>
                  <a:srgbClr val="0081B8"/>
                </a:solidFill>
                <a:latin typeface="Playpen Sans 1"/>
                <a:ea typeface="Playpen Sans 1"/>
                <a:cs typeface="Playpen Sans 1"/>
                <a:sym typeface="Playpen Sans 1"/>
              </a:rPr>
              <a:t>h </a:t>
            </a:r>
            <a:r>
              <a:rPr lang="en-US" sz="3000">
                <a:solidFill>
                  <a:srgbClr val="0081B8"/>
                </a:solidFill>
                <a:latin typeface="Playpen Sans 1"/>
                <a:ea typeface="Playpen Sans 1"/>
                <a:cs typeface="Playpen Sans 1"/>
                <a:sym typeface="Playpen Sans 1"/>
              </a:rPr>
              <a:t>recep</a:t>
            </a:r>
            <a:r>
              <a:rPr lang="en-US" sz="3000">
                <a:solidFill>
                  <a:srgbClr val="0081B8"/>
                </a:solidFill>
                <a:latin typeface="Playpen Sans 1"/>
                <a:ea typeface="Playpen Sans 1"/>
                <a:cs typeface="Playpen Sans 1"/>
                <a:sym typeface="Playpen Sans 1"/>
              </a:rPr>
              <a:t>t</a:t>
            </a:r>
            <a:r>
              <a:rPr lang="en-US" sz="3000">
                <a:solidFill>
                  <a:srgbClr val="0081B8"/>
                </a:solidFill>
                <a:latin typeface="Playpen Sans 1"/>
                <a:ea typeface="Playpen Sans 1"/>
                <a:cs typeface="Playpen Sans 1"/>
                <a:sym typeface="Playpen Sans 1"/>
              </a:rPr>
              <a:t>ive </a:t>
            </a:r>
            <a:r>
              <a:rPr lang="en-US" sz="3000">
                <a:solidFill>
                  <a:srgbClr val="0081B8"/>
                </a:solidFill>
                <a:latin typeface="Playpen Sans 1"/>
                <a:ea typeface="Playpen Sans 1"/>
                <a:cs typeface="Playpen Sans 1"/>
                <a:sym typeface="Playpen Sans 1"/>
              </a:rPr>
              <a:t>o</a:t>
            </a:r>
            <a:r>
              <a:rPr lang="en-US" sz="3000">
                <a:solidFill>
                  <a:srgbClr val="0081B8"/>
                </a:solidFill>
                <a:latin typeface="Playpen Sans 1"/>
                <a:ea typeface="Playpen Sans 1"/>
                <a:cs typeface="Playpen Sans 1"/>
                <a:sym typeface="Playpen Sans 1"/>
              </a:rPr>
              <a:t>r</a:t>
            </a:r>
            <a:r>
              <a:rPr lang="en-US" sz="3000">
                <a:solidFill>
                  <a:srgbClr val="0081B8"/>
                </a:solidFill>
                <a:latin typeface="Playpen Sans 1"/>
                <a:ea typeface="Playpen Sans 1"/>
                <a:cs typeface="Playpen Sans 1"/>
                <a:sym typeface="Playpen Sans 1"/>
              </a:rPr>
              <a:t> </a:t>
            </a:r>
            <a:r>
              <a:rPr lang="en-US" sz="3000">
                <a:solidFill>
                  <a:srgbClr val="0081B8"/>
                </a:solidFill>
                <a:latin typeface="Playpen Sans 1"/>
                <a:ea typeface="Playpen Sans 1"/>
                <a:cs typeface="Playpen Sans 1"/>
                <a:sym typeface="Playpen Sans 1"/>
              </a:rPr>
              <a:t>exp</a:t>
            </a:r>
            <a:r>
              <a:rPr lang="en-US" sz="3000">
                <a:solidFill>
                  <a:srgbClr val="0081B8"/>
                </a:solidFill>
                <a:latin typeface="Playpen Sans 1"/>
                <a:ea typeface="Playpen Sans 1"/>
                <a:cs typeface="Playpen Sans 1"/>
                <a:sym typeface="Playpen Sans 1"/>
              </a:rPr>
              <a:t>res</a:t>
            </a:r>
            <a:r>
              <a:rPr lang="en-US" sz="3000">
                <a:solidFill>
                  <a:srgbClr val="0081B8"/>
                </a:solidFill>
                <a:latin typeface="Playpen Sans 1"/>
                <a:ea typeface="Playpen Sans 1"/>
                <a:cs typeface="Playpen Sans 1"/>
                <a:sym typeface="Playpen Sans 1"/>
              </a:rPr>
              <a:t>siv</a:t>
            </a:r>
            <a:r>
              <a:rPr lang="en-US" sz="3000">
                <a:solidFill>
                  <a:srgbClr val="0081B8"/>
                </a:solidFill>
                <a:latin typeface="Playpen Sans 1"/>
                <a:ea typeface="Playpen Sans 1"/>
                <a:cs typeface="Playpen Sans 1"/>
                <a:sym typeface="Playpen Sans 1"/>
              </a:rPr>
              <a:t>e </a:t>
            </a:r>
            <a:r>
              <a:rPr lang="en-US" sz="3000">
                <a:solidFill>
                  <a:srgbClr val="0081B8"/>
                </a:solidFill>
                <a:latin typeface="Playpen Sans 1"/>
                <a:ea typeface="Playpen Sans 1"/>
                <a:cs typeface="Playpen Sans 1"/>
                <a:sym typeface="Playpen Sans 1"/>
              </a:rPr>
              <a:t>l</a:t>
            </a:r>
            <a:r>
              <a:rPr lang="en-US" sz="3000">
                <a:solidFill>
                  <a:srgbClr val="0081B8"/>
                </a:solidFill>
                <a:latin typeface="Playpen Sans 1"/>
                <a:ea typeface="Playpen Sans 1"/>
                <a:cs typeface="Playpen Sans 1"/>
                <a:sym typeface="Playpen Sans 1"/>
              </a:rPr>
              <a:t>a</a:t>
            </a:r>
            <a:r>
              <a:rPr lang="en-US" sz="3000">
                <a:solidFill>
                  <a:srgbClr val="0081B8"/>
                </a:solidFill>
                <a:latin typeface="Playpen Sans 1"/>
                <a:ea typeface="Playpen Sans 1"/>
                <a:cs typeface="Playpen Sans 1"/>
                <a:sym typeface="Playpen Sans 1"/>
              </a:rPr>
              <a:t>nguag</a:t>
            </a:r>
            <a:r>
              <a:rPr lang="en-US" sz="3000">
                <a:solidFill>
                  <a:srgbClr val="0081B8"/>
                </a:solidFill>
                <a:latin typeface="Playpen Sans 1"/>
                <a:ea typeface="Playpen Sans 1"/>
                <a:cs typeface="Playpen Sans 1"/>
                <a:sym typeface="Playpen Sans 1"/>
              </a:rPr>
              <a:t>e</a:t>
            </a:r>
            <a:r>
              <a:rPr lang="en-US" sz="3000">
                <a:solidFill>
                  <a:srgbClr val="0081B8"/>
                </a:solidFill>
                <a:latin typeface="Playpen Sans 1"/>
                <a:ea typeface="Playpen Sans 1"/>
                <a:cs typeface="Playpen Sans 1"/>
                <a:sym typeface="Playpen Sans 1"/>
              </a:rPr>
              <a:t> ca</a:t>
            </a:r>
            <a:r>
              <a:rPr lang="en-US" sz="3000">
                <a:solidFill>
                  <a:srgbClr val="0081B8"/>
                </a:solidFill>
                <a:latin typeface="Playpen Sans 1"/>
                <a:ea typeface="Playpen Sans 1"/>
                <a:cs typeface="Playpen Sans 1"/>
                <a:sym typeface="Playpen Sans 1"/>
              </a:rPr>
              <a:t>n </a:t>
            </a:r>
            <a:r>
              <a:rPr lang="en-US" sz="3000">
                <a:solidFill>
                  <a:srgbClr val="0081B8"/>
                </a:solidFill>
                <a:latin typeface="Playpen Sans 1"/>
                <a:ea typeface="Playpen Sans 1"/>
                <a:cs typeface="Playpen Sans 1"/>
                <a:sym typeface="Playpen Sans 1"/>
              </a:rPr>
              <a:t>als</a:t>
            </a:r>
            <a:r>
              <a:rPr lang="en-US" sz="3000">
                <a:solidFill>
                  <a:srgbClr val="0081B8"/>
                </a:solidFill>
                <a:latin typeface="Playpen Sans 1"/>
                <a:ea typeface="Playpen Sans 1"/>
                <a:cs typeface="Playpen Sans 1"/>
                <a:sym typeface="Playpen Sans 1"/>
              </a:rPr>
              <a:t>o </a:t>
            </a:r>
            <a:r>
              <a:rPr lang="en-US" sz="3000">
                <a:solidFill>
                  <a:srgbClr val="0081B8"/>
                </a:solidFill>
                <a:latin typeface="Playpen Sans 1"/>
                <a:ea typeface="Playpen Sans 1"/>
                <a:cs typeface="Playpen Sans 1"/>
                <a:sym typeface="Playpen Sans 1"/>
              </a:rPr>
              <a:t>m</a:t>
            </a:r>
            <a:r>
              <a:rPr lang="en-US" sz="3000">
                <a:solidFill>
                  <a:srgbClr val="0081B8"/>
                </a:solidFill>
                <a:latin typeface="Playpen Sans 1"/>
                <a:ea typeface="Playpen Sans 1"/>
                <a:cs typeface="Playpen Sans 1"/>
                <a:sym typeface="Playpen Sans 1"/>
              </a:rPr>
              <a:t>a</a:t>
            </a:r>
            <a:r>
              <a:rPr lang="en-US" sz="3000">
                <a:solidFill>
                  <a:srgbClr val="0081B8"/>
                </a:solidFill>
                <a:latin typeface="Playpen Sans 1"/>
                <a:ea typeface="Playpen Sans 1"/>
                <a:cs typeface="Playpen Sans 1"/>
                <a:sym typeface="Playpen Sans 1"/>
              </a:rPr>
              <a:t>ke con</a:t>
            </a:r>
            <a:r>
              <a:rPr lang="en-US" sz="3000">
                <a:solidFill>
                  <a:srgbClr val="0081B8"/>
                </a:solidFill>
                <a:latin typeface="Playpen Sans 1"/>
                <a:ea typeface="Playpen Sans 1"/>
                <a:cs typeface="Playpen Sans 1"/>
                <a:sym typeface="Playpen Sans 1"/>
              </a:rPr>
              <a:t>v</a:t>
            </a:r>
            <a:r>
              <a:rPr lang="en-US" sz="3000">
                <a:solidFill>
                  <a:srgbClr val="0081B8"/>
                </a:solidFill>
                <a:latin typeface="Playpen Sans 1"/>
                <a:ea typeface="Playpen Sans 1"/>
                <a:cs typeface="Playpen Sans 1"/>
                <a:sym typeface="Playpen Sans 1"/>
              </a:rPr>
              <a:t>ent</a:t>
            </a:r>
            <a:r>
              <a:rPr lang="en-US" sz="3000">
                <a:solidFill>
                  <a:srgbClr val="0081B8"/>
                </a:solidFill>
                <a:latin typeface="Playpen Sans 1"/>
                <a:ea typeface="Playpen Sans 1"/>
                <a:cs typeface="Playpen Sans 1"/>
                <a:sym typeface="Playpen Sans 1"/>
              </a:rPr>
              <a:t>io</a:t>
            </a:r>
            <a:r>
              <a:rPr lang="en-US" sz="3000">
                <a:solidFill>
                  <a:srgbClr val="0081B8"/>
                </a:solidFill>
                <a:latin typeface="Playpen Sans 1"/>
                <a:ea typeface="Playpen Sans 1"/>
                <a:cs typeface="Playpen Sans 1"/>
                <a:sym typeface="Playpen Sans 1"/>
              </a:rPr>
              <a:t>nal</a:t>
            </a:r>
            <a:r>
              <a:rPr lang="en-US" sz="3000">
                <a:solidFill>
                  <a:srgbClr val="0081B8"/>
                </a:solidFill>
                <a:latin typeface="Playpen Sans 1"/>
                <a:ea typeface="Playpen Sans 1"/>
                <a:cs typeface="Playpen Sans 1"/>
                <a:sym typeface="Playpen Sans 1"/>
              </a:rPr>
              <a:t> ad</a:t>
            </a:r>
            <a:r>
              <a:rPr lang="en-US" sz="3000">
                <a:solidFill>
                  <a:srgbClr val="0081B8"/>
                </a:solidFill>
                <a:latin typeface="Playpen Sans 1"/>
                <a:ea typeface="Playpen Sans 1"/>
                <a:cs typeface="Playpen Sans 1"/>
                <a:sym typeface="Playpen Sans 1"/>
              </a:rPr>
              <a:t>ul</a:t>
            </a:r>
            <a:r>
              <a:rPr lang="en-US" sz="3000">
                <a:solidFill>
                  <a:srgbClr val="0081B8"/>
                </a:solidFill>
                <a:latin typeface="Playpen Sans 1"/>
                <a:ea typeface="Playpen Sans 1"/>
                <a:cs typeface="Playpen Sans 1"/>
                <a:sym typeface="Playpen Sans 1"/>
              </a:rPr>
              <a:t>t </a:t>
            </a:r>
            <a:r>
              <a:rPr lang="en-US" sz="3000">
                <a:solidFill>
                  <a:srgbClr val="0081B8"/>
                </a:solidFill>
                <a:latin typeface="Playpen Sans 1"/>
                <a:ea typeface="Playpen Sans 1"/>
                <a:cs typeface="Playpen Sans 1"/>
                <a:sym typeface="Playpen Sans 1"/>
              </a:rPr>
              <a:t>q</a:t>
            </a:r>
            <a:r>
              <a:rPr lang="en-US" sz="3000">
                <a:solidFill>
                  <a:srgbClr val="0081B8"/>
                </a:solidFill>
                <a:latin typeface="Playpen Sans 1"/>
                <a:ea typeface="Playpen Sans 1"/>
                <a:cs typeface="Playpen Sans 1"/>
                <a:sym typeface="Playpen Sans 1"/>
              </a:rPr>
              <a:t>u</a:t>
            </a:r>
            <a:r>
              <a:rPr lang="en-US" sz="3000">
                <a:solidFill>
                  <a:srgbClr val="0081B8"/>
                </a:solidFill>
                <a:latin typeface="Playpen Sans 1"/>
                <a:ea typeface="Playpen Sans 1"/>
                <a:cs typeface="Playpen Sans 1"/>
                <a:sym typeface="Playpen Sans 1"/>
              </a:rPr>
              <a:t>e</a:t>
            </a:r>
            <a:r>
              <a:rPr lang="en-US" sz="3000">
                <a:solidFill>
                  <a:srgbClr val="0081B8"/>
                </a:solidFill>
                <a:latin typeface="Playpen Sans 1"/>
                <a:ea typeface="Playpen Sans 1"/>
                <a:cs typeface="Playpen Sans 1"/>
                <a:sym typeface="Playpen Sans 1"/>
              </a:rPr>
              <a:t>s</a:t>
            </a:r>
            <a:r>
              <a:rPr lang="en-US" sz="3000">
                <a:solidFill>
                  <a:srgbClr val="0081B8"/>
                </a:solidFill>
                <a:latin typeface="Playpen Sans 1"/>
                <a:ea typeface="Playpen Sans 1"/>
                <a:cs typeface="Playpen Sans 1"/>
                <a:sym typeface="Playpen Sans 1"/>
              </a:rPr>
              <a:t>tio</a:t>
            </a:r>
            <a:r>
              <a:rPr lang="en-US" sz="3000">
                <a:solidFill>
                  <a:srgbClr val="0081B8"/>
                </a:solidFill>
                <a:latin typeface="Playpen Sans 1"/>
                <a:ea typeface="Playpen Sans 1"/>
                <a:cs typeface="Playpen Sans 1"/>
                <a:sym typeface="Playpen Sans 1"/>
              </a:rPr>
              <a:t>ning </a:t>
            </a:r>
            <a:r>
              <a:rPr lang="en-US" sz="3000">
                <a:solidFill>
                  <a:srgbClr val="0081B8"/>
                </a:solidFill>
                <a:latin typeface="Playpen Sans 1"/>
                <a:ea typeface="Playpen Sans 1"/>
                <a:cs typeface="Playpen Sans 1"/>
                <a:sym typeface="Playpen Sans 1"/>
              </a:rPr>
              <a:t>l</a:t>
            </a:r>
            <a:r>
              <a:rPr lang="en-US" sz="3000">
                <a:solidFill>
                  <a:srgbClr val="0081B8"/>
                </a:solidFill>
                <a:latin typeface="Playpen Sans 1"/>
                <a:ea typeface="Playpen Sans 1"/>
                <a:cs typeface="Playpen Sans 1"/>
                <a:sym typeface="Playpen Sans 1"/>
              </a:rPr>
              <a:t>ess re</a:t>
            </a:r>
            <a:r>
              <a:rPr lang="en-US" sz="3000">
                <a:solidFill>
                  <a:srgbClr val="0081B8"/>
                </a:solidFill>
                <a:latin typeface="Playpen Sans 1"/>
                <a:ea typeface="Playpen Sans 1"/>
                <a:cs typeface="Playpen Sans 1"/>
                <a:sym typeface="Playpen Sans 1"/>
              </a:rPr>
              <a:t>l</a:t>
            </a:r>
            <a:r>
              <a:rPr lang="en-US" sz="3000">
                <a:solidFill>
                  <a:srgbClr val="0081B8"/>
                </a:solidFill>
                <a:latin typeface="Playpen Sans 1"/>
                <a:ea typeface="Playpen Sans 1"/>
                <a:cs typeface="Playpen Sans 1"/>
                <a:sym typeface="Playpen Sans 1"/>
              </a:rPr>
              <a:t>ia</a:t>
            </a:r>
            <a:r>
              <a:rPr lang="en-US" sz="3000">
                <a:solidFill>
                  <a:srgbClr val="0081B8"/>
                </a:solidFill>
                <a:latin typeface="Playpen Sans 1"/>
                <a:ea typeface="Playpen Sans 1"/>
                <a:cs typeface="Playpen Sans 1"/>
                <a:sym typeface="Playpen Sans 1"/>
              </a:rPr>
              <a:t>ble</a:t>
            </a:r>
            <a:r>
              <a:rPr lang="en-US" sz="3000">
                <a:solidFill>
                  <a:srgbClr val="0081B8"/>
                </a:solidFill>
                <a:latin typeface="Playpen Sans 1"/>
                <a:ea typeface="Playpen Sans 1"/>
                <a:cs typeface="Playpen Sans 1"/>
                <a:sym typeface="Playpen Sans 1"/>
              </a:rPr>
              <a:t>.</a:t>
            </a:r>
          </a:p>
          <a:p>
            <a:pPr algn="ctr">
              <a:lnSpc>
                <a:spcPts val="4200"/>
              </a:lnSpc>
              <a:spcBef>
                <a:spcPct val="0"/>
              </a:spcBef>
            </a:pPr>
          </a:p>
          <a:p>
            <a:pPr algn="ctr">
              <a:lnSpc>
                <a:spcPts val="4200"/>
              </a:lnSpc>
              <a:spcBef>
                <a:spcPct val="0"/>
              </a:spcBef>
            </a:pPr>
            <a:r>
              <a:rPr lang="en-US" sz="3000">
                <a:solidFill>
                  <a:srgbClr val="0081B8"/>
                </a:solidFill>
                <a:latin typeface="Playpen Sans 1"/>
                <a:ea typeface="Playpen Sans 1"/>
                <a:cs typeface="Playpen Sans 1"/>
                <a:sym typeface="Playpen Sans 1"/>
              </a:rPr>
              <a:t>Adul</a:t>
            </a:r>
            <a:r>
              <a:rPr lang="en-US" sz="3000">
                <a:solidFill>
                  <a:srgbClr val="0081B8"/>
                </a:solidFill>
                <a:latin typeface="Playpen Sans 1"/>
                <a:ea typeface="Playpen Sans 1"/>
                <a:cs typeface="Playpen Sans 1"/>
                <a:sym typeface="Playpen Sans 1"/>
              </a:rPr>
              <a:t>t</a:t>
            </a:r>
            <a:r>
              <a:rPr lang="en-US" sz="3000">
                <a:solidFill>
                  <a:srgbClr val="0081B8"/>
                </a:solidFill>
                <a:latin typeface="Playpen Sans 1"/>
                <a:ea typeface="Playpen Sans 1"/>
                <a:cs typeface="Playpen Sans 1"/>
                <a:sym typeface="Playpen Sans 1"/>
              </a:rPr>
              <a:t>s</a:t>
            </a:r>
            <a:r>
              <a:rPr lang="en-US" sz="3000">
                <a:solidFill>
                  <a:srgbClr val="0081B8"/>
                </a:solidFill>
                <a:latin typeface="Playpen Sans 1"/>
                <a:ea typeface="Playpen Sans 1"/>
                <a:cs typeface="Playpen Sans 1"/>
                <a:sym typeface="Playpen Sans 1"/>
              </a:rPr>
              <a:t> should </a:t>
            </a:r>
            <a:r>
              <a:rPr lang="en-US" sz="3000">
                <a:solidFill>
                  <a:srgbClr val="0081B8"/>
                </a:solidFill>
                <a:latin typeface="Playpen Sans 1"/>
                <a:ea typeface="Playpen Sans 1"/>
                <a:cs typeface="Playpen Sans 1"/>
                <a:sym typeface="Playpen Sans 1"/>
              </a:rPr>
              <a:t>b</a:t>
            </a:r>
            <a:r>
              <a:rPr lang="en-US" sz="3000">
                <a:solidFill>
                  <a:srgbClr val="0081B8"/>
                </a:solidFill>
                <a:latin typeface="Playpen Sans 1"/>
                <a:ea typeface="Playpen Sans 1"/>
                <a:cs typeface="Playpen Sans 1"/>
                <a:sym typeface="Playpen Sans 1"/>
              </a:rPr>
              <a:t>e p</a:t>
            </a:r>
            <a:r>
              <a:rPr lang="en-US" sz="3000">
                <a:solidFill>
                  <a:srgbClr val="0081B8"/>
                </a:solidFill>
                <a:latin typeface="Playpen Sans 1"/>
                <a:ea typeface="Playpen Sans 1"/>
                <a:cs typeface="Playpen Sans 1"/>
                <a:sym typeface="Playpen Sans 1"/>
              </a:rPr>
              <a:t>a</a:t>
            </a:r>
            <a:r>
              <a:rPr lang="en-US" sz="3000">
                <a:solidFill>
                  <a:srgbClr val="0081B8"/>
                </a:solidFill>
                <a:latin typeface="Playpen Sans 1"/>
                <a:ea typeface="Playpen Sans 1"/>
                <a:cs typeface="Playpen Sans 1"/>
                <a:sym typeface="Playpen Sans 1"/>
              </a:rPr>
              <a:t>r</a:t>
            </a:r>
            <a:r>
              <a:rPr lang="en-US" sz="3000">
                <a:solidFill>
                  <a:srgbClr val="0081B8"/>
                </a:solidFill>
                <a:latin typeface="Playpen Sans 1"/>
                <a:ea typeface="Playpen Sans 1"/>
                <a:cs typeface="Playpen Sans 1"/>
                <a:sym typeface="Playpen Sans 1"/>
              </a:rPr>
              <a:t>t</a:t>
            </a:r>
            <a:r>
              <a:rPr lang="en-US" sz="3000">
                <a:solidFill>
                  <a:srgbClr val="0081B8"/>
                </a:solidFill>
                <a:latin typeface="Playpen Sans 1"/>
                <a:ea typeface="Playpen Sans 1"/>
                <a:cs typeface="Playpen Sans 1"/>
                <a:sym typeface="Playpen Sans 1"/>
              </a:rPr>
              <a:t>i</a:t>
            </a:r>
            <a:r>
              <a:rPr lang="en-US" sz="3000">
                <a:solidFill>
                  <a:srgbClr val="0081B8"/>
                </a:solidFill>
                <a:latin typeface="Playpen Sans 1"/>
                <a:ea typeface="Playpen Sans 1"/>
                <a:cs typeface="Playpen Sans 1"/>
                <a:sym typeface="Playpen Sans 1"/>
              </a:rPr>
              <a:t>cul</a:t>
            </a:r>
            <a:r>
              <a:rPr lang="en-US" sz="3000">
                <a:solidFill>
                  <a:srgbClr val="0081B8"/>
                </a:solidFill>
                <a:latin typeface="Playpen Sans 1"/>
                <a:ea typeface="Playpen Sans 1"/>
                <a:cs typeface="Playpen Sans 1"/>
                <a:sym typeface="Playpen Sans 1"/>
              </a:rPr>
              <a:t>a</a:t>
            </a:r>
            <a:r>
              <a:rPr lang="en-US" sz="3000">
                <a:solidFill>
                  <a:srgbClr val="0081B8"/>
                </a:solidFill>
                <a:latin typeface="Playpen Sans 1"/>
                <a:ea typeface="Playpen Sans 1"/>
                <a:cs typeface="Playpen Sans 1"/>
                <a:sym typeface="Playpen Sans 1"/>
              </a:rPr>
              <a:t>r</a:t>
            </a:r>
            <a:r>
              <a:rPr lang="en-US" sz="3000">
                <a:solidFill>
                  <a:srgbClr val="0081B8"/>
                </a:solidFill>
                <a:latin typeface="Playpen Sans 1"/>
                <a:ea typeface="Playpen Sans 1"/>
                <a:cs typeface="Playpen Sans 1"/>
                <a:sym typeface="Playpen Sans 1"/>
              </a:rPr>
              <a:t>ly c</a:t>
            </a:r>
            <a:r>
              <a:rPr lang="en-US" sz="3000">
                <a:solidFill>
                  <a:srgbClr val="0081B8"/>
                </a:solidFill>
                <a:latin typeface="Playpen Sans 1"/>
                <a:ea typeface="Playpen Sans 1"/>
                <a:cs typeface="Playpen Sans 1"/>
                <a:sym typeface="Playpen Sans 1"/>
              </a:rPr>
              <a:t>aref</a:t>
            </a:r>
            <a:r>
              <a:rPr lang="en-US" sz="3000">
                <a:solidFill>
                  <a:srgbClr val="0081B8"/>
                </a:solidFill>
                <a:latin typeface="Playpen Sans 1"/>
                <a:ea typeface="Playpen Sans 1"/>
                <a:cs typeface="Playpen Sans 1"/>
                <a:sym typeface="Playpen Sans 1"/>
              </a:rPr>
              <a:t>u</a:t>
            </a:r>
            <a:r>
              <a:rPr lang="en-US" sz="3000">
                <a:solidFill>
                  <a:srgbClr val="0081B8"/>
                </a:solidFill>
                <a:latin typeface="Playpen Sans 1"/>
                <a:ea typeface="Playpen Sans 1"/>
                <a:cs typeface="Playpen Sans 1"/>
                <a:sym typeface="Playpen Sans 1"/>
              </a:rPr>
              <a:t>l ab</a:t>
            </a:r>
            <a:r>
              <a:rPr lang="en-US" sz="3000">
                <a:solidFill>
                  <a:srgbClr val="0081B8"/>
                </a:solidFill>
                <a:latin typeface="Playpen Sans 1"/>
                <a:ea typeface="Playpen Sans 1"/>
                <a:cs typeface="Playpen Sans 1"/>
                <a:sym typeface="Playpen Sans 1"/>
              </a:rPr>
              <a:t>ou</a:t>
            </a:r>
            <a:r>
              <a:rPr lang="en-US" sz="3000">
                <a:solidFill>
                  <a:srgbClr val="0081B8"/>
                </a:solidFill>
                <a:latin typeface="Playpen Sans 1"/>
                <a:ea typeface="Playpen Sans 1"/>
                <a:cs typeface="Playpen Sans 1"/>
                <a:sym typeface="Playpen Sans 1"/>
              </a:rPr>
              <a:t>t</a:t>
            </a:r>
            <a:r>
              <a:rPr lang="en-US" sz="3000">
                <a:solidFill>
                  <a:srgbClr val="0081B8"/>
                </a:solidFill>
                <a:latin typeface="Playpen Sans 1"/>
                <a:ea typeface="Playpen Sans 1"/>
                <a:cs typeface="Playpen Sans 1"/>
                <a:sym typeface="Playpen Sans 1"/>
              </a:rPr>
              <a:t> </a:t>
            </a:r>
            <a:r>
              <a:rPr lang="en-US" sz="3000">
                <a:solidFill>
                  <a:srgbClr val="0081B8"/>
                </a:solidFill>
                <a:latin typeface="Playpen Sans 1"/>
                <a:ea typeface="Playpen Sans 1"/>
                <a:cs typeface="Playpen Sans 1"/>
                <a:sym typeface="Playpen Sans 1"/>
              </a:rPr>
              <a:t>leadi</a:t>
            </a:r>
            <a:r>
              <a:rPr lang="en-US" sz="3000">
                <a:solidFill>
                  <a:srgbClr val="0081B8"/>
                </a:solidFill>
                <a:latin typeface="Playpen Sans 1"/>
                <a:ea typeface="Playpen Sans 1"/>
                <a:cs typeface="Playpen Sans 1"/>
                <a:sym typeface="Playpen Sans 1"/>
              </a:rPr>
              <a:t>n</a:t>
            </a:r>
            <a:r>
              <a:rPr lang="en-US" sz="3000">
                <a:solidFill>
                  <a:srgbClr val="0081B8"/>
                </a:solidFill>
                <a:latin typeface="Playpen Sans 1"/>
                <a:ea typeface="Playpen Sans 1"/>
                <a:cs typeface="Playpen Sans 1"/>
                <a:sym typeface="Playpen Sans 1"/>
              </a:rPr>
              <a:t>g que</a:t>
            </a:r>
            <a:r>
              <a:rPr lang="en-US" sz="3000">
                <a:solidFill>
                  <a:srgbClr val="0081B8"/>
                </a:solidFill>
                <a:latin typeface="Playpen Sans 1"/>
                <a:ea typeface="Playpen Sans 1"/>
                <a:cs typeface="Playpen Sans 1"/>
                <a:sym typeface="Playpen Sans 1"/>
              </a:rPr>
              <a:t>s</a:t>
            </a:r>
            <a:r>
              <a:rPr lang="en-US" sz="3000">
                <a:solidFill>
                  <a:srgbClr val="0081B8"/>
                </a:solidFill>
                <a:latin typeface="Playpen Sans 1"/>
                <a:ea typeface="Playpen Sans 1"/>
                <a:cs typeface="Playpen Sans 1"/>
                <a:sym typeface="Playpen Sans 1"/>
              </a:rPr>
              <a:t>t</a:t>
            </a:r>
            <a:r>
              <a:rPr lang="en-US" sz="3000">
                <a:solidFill>
                  <a:srgbClr val="0081B8"/>
                </a:solidFill>
                <a:latin typeface="Playpen Sans 1"/>
                <a:ea typeface="Playpen Sans 1"/>
                <a:cs typeface="Playpen Sans 1"/>
                <a:sym typeface="Playpen Sans 1"/>
              </a:rPr>
              <a:t>i</a:t>
            </a:r>
            <a:r>
              <a:rPr lang="en-US" sz="3000">
                <a:solidFill>
                  <a:srgbClr val="0081B8"/>
                </a:solidFill>
                <a:latin typeface="Playpen Sans 1"/>
                <a:ea typeface="Playpen Sans 1"/>
                <a:cs typeface="Playpen Sans 1"/>
                <a:sym typeface="Playpen Sans 1"/>
              </a:rPr>
              <a:t>ons,</a:t>
            </a:r>
            <a:r>
              <a:rPr lang="en-US" sz="3000">
                <a:solidFill>
                  <a:srgbClr val="0081B8"/>
                </a:solidFill>
                <a:latin typeface="Playpen Sans 1"/>
                <a:ea typeface="Playpen Sans 1"/>
                <a:cs typeface="Playpen Sans 1"/>
                <a:sym typeface="Playpen Sans 1"/>
              </a:rPr>
              <a:t> </a:t>
            </a:r>
            <a:r>
              <a:rPr lang="en-US" sz="3000">
                <a:solidFill>
                  <a:srgbClr val="0081B8"/>
                </a:solidFill>
                <a:latin typeface="Playpen Sans 1"/>
                <a:ea typeface="Playpen Sans 1"/>
                <a:cs typeface="Playpen Sans 1"/>
                <a:sym typeface="Playpen Sans 1"/>
              </a:rPr>
              <a:t>in</a:t>
            </a:r>
            <a:r>
              <a:rPr lang="en-US" sz="3000">
                <a:solidFill>
                  <a:srgbClr val="0081B8"/>
                </a:solidFill>
                <a:latin typeface="Playpen Sans 1"/>
                <a:ea typeface="Playpen Sans 1"/>
                <a:cs typeface="Playpen Sans 1"/>
                <a:sym typeface="Playpen Sans 1"/>
              </a:rPr>
              <a:t>ter</a:t>
            </a:r>
            <a:r>
              <a:rPr lang="en-US" sz="3000">
                <a:solidFill>
                  <a:srgbClr val="0081B8"/>
                </a:solidFill>
                <a:latin typeface="Playpen Sans 1"/>
                <a:ea typeface="Playpen Sans 1"/>
                <a:cs typeface="Playpen Sans 1"/>
                <a:sym typeface="Playpen Sans 1"/>
              </a:rPr>
              <a:t>pre</a:t>
            </a:r>
            <a:r>
              <a:rPr lang="en-US" sz="3000">
                <a:solidFill>
                  <a:srgbClr val="0081B8"/>
                </a:solidFill>
                <a:latin typeface="Playpen Sans 1"/>
                <a:ea typeface="Playpen Sans 1"/>
                <a:cs typeface="Playpen Sans 1"/>
                <a:sym typeface="Playpen Sans 1"/>
              </a:rPr>
              <a:t>ti</a:t>
            </a:r>
            <a:r>
              <a:rPr lang="en-US" sz="3000">
                <a:solidFill>
                  <a:srgbClr val="0081B8"/>
                </a:solidFill>
                <a:latin typeface="Playpen Sans 1"/>
                <a:ea typeface="Playpen Sans 1"/>
                <a:cs typeface="Playpen Sans 1"/>
                <a:sym typeface="Playpen Sans 1"/>
              </a:rPr>
              <a:t>ng</a:t>
            </a:r>
            <a:r>
              <a:rPr lang="en-US" sz="3000">
                <a:solidFill>
                  <a:srgbClr val="0081B8"/>
                </a:solidFill>
                <a:latin typeface="Playpen Sans 1"/>
                <a:ea typeface="Playpen Sans 1"/>
                <a:cs typeface="Playpen Sans 1"/>
                <a:sym typeface="Playpen Sans 1"/>
              </a:rPr>
              <a:t> co</a:t>
            </a:r>
            <a:r>
              <a:rPr lang="en-US" sz="3000">
                <a:solidFill>
                  <a:srgbClr val="0081B8"/>
                </a:solidFill>
                <a:latin typeface="Playpen Sans 1"/>
                <a:ea typeface="Playpen Sans 1"/>
                <a:cs typeface="Playpen Sans 1"/>
                <a:sym typeface="Playpen Sans 1"/>
              </a:rPr>
              <a:t>mmu</a:t>
            </a:r>
            <a:r>
              <a:rPr lang="en-US" sz="3000">
                <a:solidFill>
                  <a:srgbClr val="0081B8"/>
                </a:solidFill>
                <a:latin typeface="Playpen Sans 1"/>
                <a:ea typeface="Playpen Sans 1"/>
                <a:cs typeface="Playpen Sans 1"/>
                <a:sym typeface="Playpen Sans 1"/>
              </a:rPr>
              <a:t>n</a:t>
            </a:r>
            <a:r>
              <a:rPr lang="en-US" sz="3000">
                <a:solidFill>
                  <a:srgbClr val="0081B8"/>
                </a:solidFill>
                <a:latin typeface="Playpen Sans 1"/>
                <a:ea typeface="Playpen Sans 1"/>
                <a:cs typeface="Playpen Sans 1"/>
                <a:sym typeface="Playpen Sans 1"/>
              </a:rPr>
              <a:t>ica</a:t>
            </a:r>
            <a:r>
              <a:rPr lang="en-US" sz="3000">
                <a:solidFill>
                  <a:srgbClr val="0081B8"/>
                </a:solidFill>
                <a:latin typeface="Playpen Sans 1"/>
                <a:ea typeface="Playpen Sans 1"/>
                <a:cs typeface="Playpen Sans 1"/>
                <a:sym typeface="Playpen Sans 1"/>
              </a:rPr>
              <a:t>ti</a:t>
            </a:r>
            <a:r>
              <a:rPr lang="en-US" sz="3000">
                <a:solidFill>
                  <a:srgbClr val="0081B8"/>
                </a:solidFill>
                <a:latin typeface="Playpen Sans 1"/>
                <a:ea typeface="Playpen Sans 1"/>
                <a:cs typeface="Playpen Sans 1"/>
                <a:sym typeface="Playpen Sans 1"/>
              </a:rPr>
              <a:t>on </a:t>
            </a:r>
            <a:r>
              <a:rPr lang="en-US" sz="3000">
                <a:solidFill>
                  <a:srgbClr val="0081B8"/>
                </a:solidFill>
                <a:latin typeface="Playpen Sans 1"/>
                <a:ea typeface="Playpen Sans 1"/>
                <a:cs typeface="Playpen Sans 1"/>
                <a:sym typeface="Playpen Sans 1"/>
              </a:rPr>
              <a:t>t</a:t>
            </a:r>
            <a:r>
              <a:rPr lang="en-US" sz="3000">
                <a:solidFill>
                  <a:srgbClr val="0081B8"/>
                </a:solidFill>
                <a:latin typeface="Playpen Sans 1"/>
                <a:ea typeface="Playpen Sans 1"/>
                <a:cs typeface="Playpen Sans 1"/>
                <a:sym typeface="Playpen Sans 1"/>
              </a:rPr>
              <a:t>oo q</a:t>
            </a:r>
            <a:r>
              <a:rPr lang="en-US" sz="3000">
                <a:solidFill>
                  <a:srgbClr val="0081B8"/>
                </a:solidFill>
                <a:latin typeface="Playpen Sans 1"/>
                <a:ea typeface="Playpen Sans 1"/>
                <a:cs typeface="Playpen Sans 1"/>
                <a:sym typeface="Playpen Sans 1"/>
              </a:rPr>
              <a:t>uic</a:t>
            </a:r>
            <a:r>
              <a:rPr lang="en-US" sz="3000">
                <a:solidFill>
                  <a:srgbClr val="0081B8"/>
                </a:solidFill>
                <a:latin typeface="Playpen Sans 1"/>
                <a:ea typeface="Playpen Sans 1"/>
                <a:cs typeface="Playpen Sans 1"/>
                <a:sym typeface="Playpen Sans 1"/>
              </a:rPr>
              <a:t>k</a:t>
            </a:r>
            <a:r>
              <a:rPr lang="en-US" sz="3000">
                <a:solidFill>
                  <a:srgbClr val="0081B8"/>
                </a:solidFill>
                <a:latin typeface="Playpen Sans 1"/>
                <a:ea typeface="Playpen Sans 1"/>
                <a:cs typeface="Playpen Sans 1"/>
                <a:sym typeface="Playpen Sans 1"/>
              </a:rPr>
              <a:t>l</a:t>
            </a:r>
            <a:r>
              <a:rPr lang="en-US" sz="3000">
                <a:solidFill>
                  <a:srgbClr val="0081B8"/>
                </a:solidFill>
                <a:latin typeface="Playpen Sans 1"/>
                <a:ea typeface="Playpen Sans 1"/>
                <a:cs typeface="Playpen Sans 1"/>
                <a:sym typeface="Playpen Sans 1"/>
              </a:rPr>
              <a:t>y</a:t>
            </a:r>
            <a:r>
              <a:rPr lang="en-US" sz="3000">
                <a:solidFill>
                  <a:srgbClr val="0081B8"/>
                </a:solidFill>
                <a:latin typeface="Playpen Sans 1"/>
                <a:ea typeface="Playpen Sans 1"/>
                <a:cs typeface="Playpen Sans 1"/>
                <a:sym typeface="Playpen Sans 1"/>
              </a:rPr>
              <a:t> or </a:t>
            </a:r>
            <a:r>
              <a:rPr lang="en-US" sz="3000">
                <a:solidFill>
                  <a:srgbClr val="0081B8"/>
                </a:solidFill>
                <a:latin typeface="Playpen Sans 1"/>
                <a:ea typeface="Playpen Sans 1"/>
                <a:cs typeface="Playpen Sans 1"/>
                <a:sym typeface="Playpen Sans 1"/>
              </a:rPr>
              <a:t>a</a:t>
            </a:r>
            <a:r>
              <a:rPr lang="en-US" sz="3000">
                <a:solidFill>
                  <a:srgbClr val="0081B8"/>
                </a:solidFill>
                <a:latin typeface="Playpen Sans 1"/>
                <a:ea typeface="Playpen Sans 1"/>
                <a:cs typeface="Playpen Sans 1"/>
                <a:sym typeface="Playpen Sans 1"/>
              </a:rPr>
              <a:t>s</a:t>
            </a:r>
            <a:r>
              <a:rPr lang="en-US" sz="3000">
                <a:solidFill>
                  <a:srgbClr val="0081B8"/>
                </a:solidFill>
                <a:latin typeface="Playpen Sans 1"/>
                <a:ea typeface="Playpen Sans 1"/>
                <a:cs typeface="Playpen Sans 1"/>
                <a:sym typeface="Playpen Sans 1"/>
              </a:rPr>
              <a:t>s</a:t>
            </a:r>
            <a:r>
              <a:rPr lang="en-US" sz="3000">
                <a:solidFill>
                  <a:srgbClr val="0081B8"/>
                </a:solidFill>
                <a:latin typeface="Playpen Sans 1"/>
                <a:ea typeface="Playpen Sans 1"/>
                <a:cs typeface="Playpen Sans 1"/>
                <a:sym typeface="Playpen Sans 1"/>
              </a:rPr>
              <a:t>u</a:t>
            </a:r>
            <a:r>
              <a:rPr lang="en-US" sz="3000">
                <a:solidFill>
                  <a:srgbClr val="0081B8"/>
                </a:solidFill>
                <a:latin typeface="Playpen Sans 1"/>
                <a:ea typeface="Playpen Sans 1"/>
                <a:cs typeface="Playpen Sans 1"/>
                <a:sym typeface="Playpen Sans 1"/>
              </a:rPr>
              <a:t>ming th</a:t>
            </a:r>
            <a:r>
              <a:rPr lang="en-US" sz="3000">
                <a:solidFill>
                  <a:srgbClr val="0081B8"/>
                </a:solidFill>
                <a:latin typeface="Playpen Sans 1"/>
                <a:ea typeface="Playpen Sans 1"/>
                <a:cs typeface="Playpen Sans 1"/>
                <a:sym typeface="Playpen Sans 1"/>
              </a:rPr>
              <a:t>a</a:t>
            </a:r>
            <a:r>
              <a:rPr lang="en-US" sz="3000">
                <a:solidFill>
                  <a:srgbClr val="0081B8"/>
                </a:solidFill>
                <a:latin typeface="Playpen Sans 1"/>
                <a:ea typeface="Playpen Sans 1"/>
                <a:cs typeface="Playpen Sans 1"/>
                <a:sym typeface="Playpen Sans 1"/>
              </a:rPr>
              <a:t>t </a:t>
            </a:r>
            <a:r>
              <a:rPr lang="en-US" sz="3000">
                <a:solidFill>
                  <a:srgbClr val="0081B8"/>
                </a:solidFill>
                <a:latin typeface="Playpen Sans 1"/>
                <a:ea typeface="Playpen Sans 1"/>
                <a:cs typeface="Playpen Sans 1"/>
                <a:sym typeface="Playpen Sans 1"/>
              </a:rPr>
              <a:t>l</a:t>
            </a:r>
            <a:r>
              <a:rPr lang="en-US" sz="3000">
                <a:solidFill>
                  <a:srgbClr val="0081B8"/>
                </a:solidFill>
                <a:latin typeface="Playpen Sans 1"/>
                <a:ea typeface="Playpen Sans 1"/>
                <a:cs typeface="Playpen Sans 1"/>
                <a:sym typeface="Playpen Sans 1"/>
              </a:rPr>
              <a:t>imited</a:t>
            </a:r>
            <a:r>
              <a:rPr lang="en-US" sz="3000">
                <a:solidFill>
                  <a:srgbClr val="0081B8"/>
                </a:solidFill>
                <a:latin typeface="Playpen Sans 1"/>
                <a:ea typeface="Playpen Sans 1"/>
                <a:cs typeface="Playpen Sans 1"/>
                <a:sym typeface="Playpen Sans 1"/>
              </a:rPr>
              <a:t> </a:t>
            </a:r>
            <a:r>
              <a:rPr lang="en-US" sz="3000">
                <a:solidFill>
                  <a:srgbClr val="0081B8"/>
                </a:solidFill>
                <a:latin typeface="Playpen Sans 1"/>
                <a:ea typeface="Playpen Sans 1"/>
                <a:cs typeface="Playpen Sans 1"/>
                <a:sym typeface="Playpen Sans 1"/>
              </a:rPr>
              <a:t>ve</a:t>
            </a:r>
            <a:r>
              <a:rPr lang="en-US" sz="3000">
                <a:solidFill>
                  <a:srgbClr val="0081B8"/>
                </a:solidFill>
                <a:latin typeface="Playpen Sans 1"/>
                <a:ea typeface="Playpen Sans 1"/>
                <a:cs typeface="Playpen Sans 1"/>
                <a:sym typeface="Playpen Sans 1"/>
              </a:rPr>
              <a:t>r</a:t>
            </a:r>
            <a:r>
              <a:rPr lang="en-US" sz="3000">
                <a:solidFill>
                  <a:srgbClr val="0081B8"/>
                </a:solidFill>
                <a:latin typeface="Playpen Sans 1"/>
                <a:ea typeface="Playpen Sans 1"/>
                <a:cs typeface="Playpen Sans 1"/>
                <a:sym typeface="Playpen Sans 1"/>
              </a:rPr>
              <a:t>b</a:t>
            </a:r>
            <a:r>
              <a:rPr lang="en-US" sz="3000">
                <a:solidFill>
                  <a:srgbClr val="0081B8"/>
                </a:solidFill>
                <a:latin typeface="Playpen Sans 1"/>
                <a:ea typeface="Playpen Sans 1"/>
                <a:cs typeface="Playpen Sans 1"/>
                <a:sym typeface="Playpen Sans 1"/>
              </a:rPr>
              <a:t>a</a:t>
            </a:r>
            <a:r>
              <a:rPr lang="en-US" sz="3000">
                <a:solidFill>
                  <a:srgbClr val="0081B8"/>
                </a:solidFill>
                <a:latin typeface="Playpen Sans 1"/>
                <a:ea typeface="Playpen Sans 1"/>
                <a:cs typeface="Playpen Sans 1"/>
                <a:sym typeface="Playpen Sans 1"/>
              </a:rPr>
              <a:t>l com</a:t>
            </a:r>
            <a:r>
              <a:rPr lang="en-US" sz="3000">
                <a:solidFill>
                  <a:srgbClr val="0081B8"/>
                </a:solidFill>
                <a:latin typeface="Playpen Sans 1"/>
                <a:ea typeface="Playpen Sans 1"/>
                <a:cs typeface="Playpen Sans 1"/>
                <a:sym typeface="Playpen Sans 1"/>
              </a:rPr>
              <a:t>m</a:t>
            </a:r>
            <a:r>
              <a:rPr lang="en-US" sz="3000">
                <a:solidFill>
                  <a:srgbClr val="0081B8"/>
                </a:solidFill>
                <a:latin typeface="Playpen Sans 1"/>
                <a:ea typeface="Playpen Sans 1"/>
                <a:cs typeface="Playpen Sans 1"/>
                <a:sym typeface="Playpen Sans 1"/>
              </a:rPr>
              <a:t>u</a:t>
            </a:r>
            <a:r>
              <a:rPr lang="en-US" sz="3000">
                <a:solidFill>
                  <a:srgbClr val="0081B8"/>
                </a:solidFill>
                <a:latin typeface="Playpen Sans 1"/>
                <a:ea typeface="Playpen Sans 1"/>
                <a:cs typeface="Playpen Sans 1"/>
                <a:sym typeface="Playpen Sans 1"/>
              </a:rPr>
              <a:t>n</a:t>
            </a:r>
            <a:r>
              <a:rPr lang="en-US" sz="3000">
                <a:solidFill>
                  <a:srgbClr val="0081B8"/>
                </a:solidFill>
                <a:latin typeface="Playpen Sans 1"/>
                <a:ea typeface="Playpen Sans 1"/>
                <a:cs typeface="Playpen Sans 1"/>
                <a:sym typeface="Playpen Sans 1"/>
              </a:rPr>
              <a:t>ica</a:t>
            </a:r>
            <a:r>
              <a:rPr lang="en-US" sz="3000">
                <a:solidFill>
                  <a:srgbClr val="0081B8"/>
                </a:solidFill>
                <a:latin typeface="Playpen Sans 1"/>
                <a:ea typeface="Playpen Sans 1"/>
                <a:cs typeface="Playpen Sans 1"/>
                <a:sym typeface="Playpen Sans 1"/>
              </a:rPr>
              <a:t>t</a:t>
            </a:r>
            <a:r>
              <a:rPr lang="en-US" sz="3000">
                <a:solidFill>
                  <a:srgbClr val="0081B8"/>
                </a:solidFill>
                <a:latin typeface="Playpen Sans 1"/>
                <a:ea typeface="Playpen Sans 1"/>
                <a:cs typeface="Playpen Sans 1"/>
                <a:sym typeface="Playpen Sans 1"/>
              </a:rPr>
              <a:t>io</a:t>
            </a:r>
            <a:r>
              <a:rPr lang="en-US" sz="3000">
                <a:solidFill>
                  <a:srgbClr val="0081B8"/>
                </a:solidFill>
                <a:latin typeface="Playpen Sans 1"/>
                <a:ea typeface="Playpen Sans 1"/>
                <a:cs typeface="Playpen Sans 1"/>
                <a:sym typeface="Playpen Sans 1"/>
              </a:rPr>
              <a:t>n </a:t>
            </a:r>
            <a:r>
              <a:rPr lang="en-US" sz="3000">
                <a:solidFill>
                  <a:srgbClr val="0081B8"/>
                </a:solidFill>
                <a:latin typeface="Playpen Sans 1"/>
                <a:ea typeface="Playpen Sans 1"/>
                <a:cs typeface="Playpen Sans 1"/>
                <a:sym typeface="Playpen Sans 1"/>
              </a:rPr>
              <a:t>m</a:t>
            </a:r>
            <a:r>
              <a:rPr lang="en-US" sz="3000">
                <a:solidFill>
                  <a:srgbClr val="0081B8"/>
                </a:solidFill>
                <a:latin typeface="Playpen Sans 1"/>
                <a:ea typeface="Playpen Sans 1"/>
                <a:cs typeface="Playpen Sans 1"/>
                <a:sym typeface="Playpen Sans 1"/>
              </a:rPr>
              <a:t>e</a:t>
            </a:r>
            <a:r>
              <a:rPr lang="en-US" sz="3000">
                <a:solidFill>
                  <a:srgbClr val="0081B8"/>
                </a:solidFill>
                <a:latin typeface="Playpen Sans 1"/>
                <a:ea typeface="Playpen Sans 1"/>
                <a:cs typeface="Playpen Sans 1"/>
                <a:sym typeface="Playpen Sans 1"/>
              </a:rPr>
              <a:t>a</a:t>
            </a:r>
            <a:r>
              <a:rPr lang="en-US" sz="3000">
                <a:solidFill>
                  <a:srgbClr val="0081B8"/>
                </a:solidFill>
                <a:latin typeface="Playpen Sans 1"/>
                <a:ea typeface="Playpen Sans 1"/>
                <a:cs typeface="Playpen Sans 1"/>
                <a:sym typeface="Playpen Sans 1"/>
              </a:rPr>
              <a:t>ns </a:t>
            </a:r>
            <a:r>
              <a:rPr lang="en-US" sz="3000">
                <a:solidFill>
                  <a:srgbClr val="0081B8"/>
                </a:solidFill>
                <a:latin typeface="Playpen Sans 1"/>
                <a:ea typeface="Playpen Sans 1"/>
                <a:cs typeface="Playpen Sans 1"/>
                <a:sym typeface="Playpen Sans 1"/>
              </a:rPr>
              <a:t>limi</a:t>
            </a:r>
            <a:r>
              <a:rPr lang="en-US" sz="3000">
                <a:solidFill>
                  <a:srgbClr val="0081B8"/>
                </a:solidFill>
                <a:latin typeface="Playpen Sans 1"/>
                <a:ea typeface="Playpen Sans 1"/>
                <a:cs typeface="Playpen Sans 1"/>
                <a:sym typeface="Playpen Sans 1"/>
              </a:rPr>
              <a:t>te</a:t>
            </a:r>
            <a:r>
              <a:rPr lang="en-US" sz="3000">
                <a:solidFill>
                  <a:srgbClr val="0081B8"/>
                </a:solidFill>
                <a:latin typeface="Playpen Sans 1"/>
                <a:ea typeface="Playpen Sans 1"/>
                <a:cs typeface="Playpen Sans 1"/>
                <a:sym typeface="Playpen Sans 1"/>
              </a:rPr>
              <a:t>d</a:t>
            </a:r>
            <a:r>
              <a:rPr lang="en-US" sz="3000">
                <a:solidFill>
                  <a:srgbClr val="0081B8"/>
                </a:solidFill>
                <a:latin typeface="Playpen Sans 1"/>
                <a:ea typeface="Playpen Sans 1"/>
                <a:cs typeface="Playpen Sans 1"/>
                <a:sym typeface="Playpen Sans 1"/>
              </a:rPr>
              <a:t> </a:t>
            </a:r>
            <a:r>
              <a:rPr lang="en-US" sz="3000">
                <a:solidFill>
                  <a:srgbClr val="0081B8"/>
                </a:solidFill>
                <a:latin typeface="Playpen Sans 1"/>
                <a:ea typeface="Playpen Sans 1"/>
                <a:cs typeface="Playpen Sans 1"/>
                <a:sym typeface="Playpen Sans 1"/>
              </a:rPr>
              <a:t>u</a:t>
            </a:r>
            <a:r>
              <a:rPr lang="en-US" sz="3000">
                <a:solidFill>
                  <a:srgbClr val="0081B8"/>
                </a:solidFill>
                <a:latin typeface="Playpen Sans 1"/>
                <a:ea typeface="Playpen Sans 1"/>
                <a:cs typeface="Playpen Sans 1"/>
                <a:sym typeface="Playpen Sans 1"/>
              </a:rPr>
              <a:t>n</a:t>
            </a:r>
            <a:r>
              <a:rPr lang="en-US" sz="3000">
                <a:solidFill>
                  <a:srgbClr val="0081B8"/>
                </a:solidFill>
                <a:latin typeface="Playpen Sans 1"/>
                <a:ea typeface="Playpen Sans 1"/>
                <a:cs typeface="Playpen Sans 1"/>
                <a:sym typeface="Playpen Sans 1"/>
              </a:rPr>
              <a:t>d</a:t>
            </a:r>
            <a:r>
              <a:rPr lang="en-US" sz="3000">
                <a:solidFill>
                  <a:srgbClr val="0081B8"/>
                </a:solidFill>
                <a:latin typeface="Playpen Sans 1"/>
                <a:ea typeface="Playpen Sans 1"/>
                <a:cs typeface="Playpen Sans 1"/>
                <a:sym typeface="Playpen Sans 1"/>
              </a:rPr>
              <a:t>er</a:t>
            </a:r>
            <a:r>
              <a:rPr lang="en-US" sz="3000">
                <a:solidFill>
                  <a:srgbClr val="0081B8"/>
                </a:solidFill>
                <a:latin typeface="Playpen Sans 1"/>
                <a:ea typeface="Playpen Sans 1"/>
                <a:cs typeface="Playpen Sans 1"/>
                <a:sym typeface="Playpen Sans 1"/>
              </a:rPr>
              <a:t>sta</a:t>
            </a:r>
            <a:r>
              <a:rPr lang="en-US" sz="3000">
                <a:solidFill>
                  <a:srgbClr val="0081B8"/>
                </a:solidFill>
                <a:latin typeface="Playpen Sans 1"/>
                <a:ea typeface="Playpen Sans 1"/>
                <a:cs typeface="Playpen Sans 1"/>
                <a:sym typeface="Playpen Sans 1"/>
              </a:rPr>
              <a:t>n</a:t>
            </a:r>
            <a:r>
              <a:rPr lang="en-US" sz="3000">
                <a:solidFill>
                  <a:srgbClr val="0081B8"/>
                </a:solidFill>
                <a:latin typeface="Playpen Sans 1"/>
                <a:ea typeface="Playpen Sans 1"/>
                <a:cs typeface="Playpen Sans 1"/>
                <a:sym typeface="Playpen Sans 1"/>
              </a:rPr>
              <a:t>ding.</a:t>
            </a:r>
          </a:p>
          <a:p>
            <a:pPr algn="ctr">
              <a:lnSpc>
                <a:spcPts val="4200"/>
              </a:lnSpc>
              <a:spcBef>
                <a:spcPct val="0"/>
              </a:spcBef>
            </a:pPr>
            <a:r>
              <a:rPr lang="en-US" sz="3000">
                <a:solidFill>
                  <a:srgbClr val="0081B8"/>
                </a:solidFill>
                <a:latin typeface="Playpen Sans 1"/>
                <a:ea typeface="Playpen Sans 1"/>
                <a:cs typeface="Playpen Sans 1"/>
                <a:sym typeface="Playpen Sans 1"/>
              </a:rPr>
              <a:t>Changes</a:t>
            </a:r>
            <a:r>
              <a:rPr lang="en-US" sz="3000">
                <a:solidFill>
                  <a:srgbClr val="0081B8"/>
                </a:solidFill>
                <a:latin typeface="Playpen Sans 1"/>
                <a:ea typeface="Playpen Sans 1"/>
                <a:cs typeface="Playpen Sans 1"/>
                <a:sym typeface="Playpen Sans 1"/>
              </a:rPr>
              <a:t> i</a:t>
            </a:r>
            <a:r>
              <a:rPr lang="en-US" sz="3000">
                <a:solidFill>
                  <a:srgbClr val="0081B8"/>
                </a:solidFill>
                <a:latin typeface="Playpen Sans 1"/>
                <a:ea typeface="Playpen Sans 1"/>
                <a:cs typeface="Playpen Sans 1"/>
                <a:sym typeface="Playpen Sans 1"/>
              </a:rPr>
              <a:t>n</a:t>
            </a:r>
            <a:r>
              <a:rPr lang="en-US" sz="3000">
                <a:solidFill>
                  <a:srgbClr val="0081B8"/>
                </a:solidFill>
                <a:latin typeface="Playpen Sans 1"/>
                <a:ea typeface="Playpen Sans 1"/>
                <a:cs typeface="Playpen Sans 1"/>
                <a:sym typeface="Playpen Sans 1"/>
              </a:rPr>
              <a:t> </a:t>
            </a:r>
            <a:r>
              <a:rPr lang="en-US" sz="3000">
                <a:solidFill>
                  <a:srgbClr val="0081B8"/>
                </a:solidFill>
                <a:latin typeface="Playpen Sans 1"/>
                <a:ea typeface="Playpen Sans 1"/>
                <a:cs typeface="Playpen Sans 1"/>
                <a:sym typeface="Playpen Sans 1"/>
              </a:rPr>
              <a:t>beh</a:t>
            </a:r>
            <a:r>
              <a:rPr lang="en-US" sz="3000">
                <a:solidFill>
                  <a:srgbClr val="0081B8"/>
                </a:solidFill>
                <a:latin typeface="Playpen Sans 1"/>
                <a:ea typeface="Playpen Sans 1"/>
                <a:cs typeface="Playpen Sans 1"/>
                <a:sym typeface="Playpen Sans 1"/>
              </a:rPr>
              <a:t>a</a:t>
            </a:r>
            <a:r>
              <a:rPr lang="en-US" sz="3000">
                <a:solidFill>
                  <a:srgbClr val="0081B8"/>
                </a:solidFill>
                <a:latin typeface="Playpen Sans 1"/>
                <a:ea typeface="Playpen Sans 1"/>
                <a:cs typeface="Playpen Sans 1"/>
                <a:sym typeface="Playpen Sans 1"/>
              </a:rPr>
              <a:t>vi</a:t>
            </a:r>
            <a:r>
              <a:rPr lang="en-US" sz="3000">
                <a:solidFill>
                  <a:srgbClr val="0081B8"/>
                </a:solidFill>
                <a:latin typeface="Playpen Sans 1"/>
                <a:ea typeface="Playpen Sans 1"/>
                <a:cs typeface="Playpen Sans 1"/>
                <a:sym typeface="Playpen Sans 1"/>
              </a:rPr>
              <a:t>o</a:t>
            </a:r>
            <a:r>
              <a:rPr lang="en-US" sz="3000">
                <a:solidFill>
                  <a:srgbClr val="0081B8"/>
                </a:solidFill>
                <a:latin typeface="Playpen Sans 1"/>
                <a:ea typeface="Playpen Sans 1"/>
                <a:cs typeface="Playpen Sans 1"/>
                <a:sym typeface="Playpen Sans 1"/>
              </a:rPr>
              <a:t>u</a:t>
            </a:r>
            <a:r>
              <a:rPr lang="en-US" sz="3000">
                <a:solidFill>
                  <a:srgbClr val="0081B8"/>
                </a:solidFill>
                <a:latin typeface="Playpen Sans 1"/>
                <a:ea typeface="Playpen Sans 1"/>
                <a:cs typeface="Playpen Sans 1"/>
                <a:sym typeface="Playpen Sans 1"/>
              </a:rPr>
              <a:t>r</a:t>
            </a:r>
            <a:r>
              <a:rPr lang="en-US" sz="3000">
                <a:solidFill>
                  <a:srgbClr val="0081B8"/>
                </a:solidFill>
                <a:latin typeface="Playpen Sans 1"/>
                <a:ea typeface="Playpen Sans 1"/>
                <a:cs typeface="Playpen Sans 1"/>
                <a:sym typeface="Playpen Sans 1"/>
              </a:rPr>
              <a:t>, commun</a:t>
            </a:r>
            <a:r>
              <a:rPr lang="en-US" sz="3000">
                <a:solidFill>
                  <a:srgbClr val="0081B8"/>
                </a:solidFill>
                <a:latin typeface="Playpen Sans 1"/>
                <a:ea typeface="Playpen Sans 1"/>
                <a:cs typeface="Playpen Sans 1"/>
                <a:sym typeface="Playpen Sans 1"/>
              </a:rPr>
              <a:t>i</a:t>
            </a:r>
            <a:r>
              <a:rPr lang="en-US" sz="3000">
                <a:solidFill>
                  <a:srgbClr val="0081B8"/>
                </a:solidFill>
                <a:latin typeface="Playpen Sans 1"/>
                <a:ea typeface="Playpen Sans 1"/>
                <a:cs typeface="Playpen Sans 1"/>
                <a:sym typeface="Playpen Sans 1"/>
              </a:rPr>
              <a:t>c</a:t>
            </a:r>
            <a:r>
              <a:rPr lang="en-US" sz="3000">
                <a:solidFill>
                  <a:srgbClr val="0081B8"/>
                </a:solidFill>
                <a:latin typeface="Playpen Sans 1"/>
                <a:ea typeface="Playpen Sans 1"/>
                <a:cs typeface="Playpen Sans 1"/>
                <a:sym typeface="Playpen Sans 1"/>
              </a:rPr>
              <a:t>at</a:t>
            </a:r>
            <a:r>
              <a:rPr lang="en-US" sz="3000">
                <a:solidFill>
                  <a:srgbClr val="0081B8"/>
                </a:solidFill>
                <a:latin typeface="Playpen Sans 1"/>
                <a:ea typeface="Playpen Sans 1"/>
                <a:cs typeface="Playpen Sans 1"/>
                <a:sym typeface="Playpen Sans 1"/>
              </a:rPr>
              <a:t>ion, </a:t>
            </a:r>
            <a:r>
              <a:rPr lang="en-US" sz="3000">
                <a:solidFill>
                  <a:srgbClr val="0081B8"/>
                </a:solidFill>
                <a:latin typeface="Playpen Sans 1"/>
                <a:ea typeface="Playpen Sans 1"/>
                <a:cs typeface="Playpen Sans 1"/>
                <a:sym typeface="Playpen Sans 1"/>
              </a:rPr>
              <a:t>e</a:t>
            </a:r>
            <a:r>
              <a:rPr lang="en-US" sz="3000">
                <a:solidFill>
                  <a:srgbClr val="0081B8"/>
                </a:solidFill>
                <a:latin typeface="Playpen Sans 1"/>
                <a:ea typeface="Playpen Sans 1"/>
                <a:cs typeface="Playpen Sans 1"/>
                <a:sym typeface="Playpen Sans 1"/>
              </a:rPr>
              <a:t>motiona</a:t>
            </a:r>
            <a:r>
              <a:rPr lang="en-US" sz="3000">
                <a:solidFill>
                  <a:srgbClr val="0081B8"/>
                </a:solidFill>
                <a:latin typeface="Playpen Sans 1"/>
                <a:ea typeface="Playpen Sans 1"/>
                <a:cs typeface="Playpen Sans 1"/>
                <a:sym typeface="Playpen Sans 1"/>
              </a:rPr>
              <a:t>l </a:t>
            </a:r>
            <a:r>
              <a:rPr lang="en-US" sz="3000">
                <a:solidFill>
                  <a:srgbClr val="0081B8"/>
                </a:solidFill>
                <a:latin typeface="Playpen Sans 1"/>
                <a:ea typeface="Playpen Sans 1"/>
                <a:cs typeface="Playpen Sans 1"/>
                <a:sym typeface="Playpen Sans 1"/>
              </a:rPr>
              <a:t>p</a:t>
            </a:r>
            <a:r>
              <a:rPr lang="en-US" sz="3000">
                <a:solidFill>
                  <a:srgbClr val="0081B8"/>
                </a:solidFill>
                <a:latin typeface="Playpen Sans 1"/>
                <a:ea typeface="Playpen Sans 1"/>
                <a:cs typeface="Playpen Sans 1"/>
                <a:sym typeface="Playpen Sans 1"/>
              </a:rPr>
              <a:t>re</a:t>
            </a:r>
            <a:r>
              <a:rPr lang="en-US" sz="3000">
                <a:solidFill>
                  <a:srgbClr val="0081B8"/>
                </a:solidFill>
                <a:latin typeface="Playpen Sans 1"/>
                <a:ea typeface="Playpen Sans 1"/>
                <a:cs typeface="Playpen Sans 1"/>
                <a:sym typeface="Playpen Sans 1"/>
              </a:rPr>
              <a:t>sent</a:t>
            </a:r>
            <a:r>
              <a:rPr lang="en-US" sz="3000">
                <a:solidFill>
                  <a:srgbClr val="0081B8"/>
                </a:solidFill>
                <a:latin typeface="Playpen Sans 1"/>
                <a:ea typeface="Playpen Sans 1"/>
                <a:cs typeface="Playpen Sans 1"/>
                <a:sym typeface="Playpen Sans 1"/>
              </a:rPr>
              <a:t>a</a:t>
            </a:r>
            <a:r>
              <a:rPr lang="en-US" sz="3000">
                <a:solidFill>
                  <a:srgbClr val="0081B8"/>
                </a:solidFill>
                <a:latin typeface="Playpen Sans 1"/>
                <a:ea typeface="Playpen Sans 1"/>
                <a:cs typeface="Playpen Sans 1"/>
                <a:sym typeface="Playpen Sans 1"/>
              </a:rPr>
              <a:t>tio</a:t>
            </a:r>
            <a:r>
              <a:rPr lang="en-US" sz="3000">
                <a:solidFill>
                  <a:srgbClr val="0081B8"/>
                </a:solidFill>
                <a:latin typeface="Playpen Sans 1"/>
                <a:ea typeface="Playpen Sans 1"/>
                <a:cs typeface="Playpen Sans 1"/>
                <a:sym typeface="Playpen Sans 1"/>
              </a:rPr>
              <a:t>n or</a:t>
            </a:r>
            <a:r>
              <a:rPr lang="en-US" sz="3000">
                <a:solidFill>
                  <a:srgbClr val="0081B8"/>
                </a:solidFill>
                <a:latin typeface="Playpen Sans 1"/>
                <a:ea typeface="Playpen Sans 1"/>
                <a:cs typeface="Playpen Sans 1"/>
                <a:sym typeface="Playpen Sans 1"/>
              </a:rPr>
              <a:t> </a:t>
            </a:r>
            <a:r>
              <a:rPr lang="en-US" sz="3000">
                <a:solidFill>
                  <a:srgbClr val="0081B8"/>
                </a:solidFill>
                <a:latin typeface="Playpen Sans 1"/>
                <a:ea typeface="Playpen Sans 1"/>
                <a:cs typeface="Playpen Sans 1"/>
                <a:sym typeface="Playpen Sans 1"/>
              </a:rPr>
              <a:t>en</a:t>
            </a:r>
            <a:r>
              <a:rPr lang="en-US" sz="3000">
                <a:solidFill>
                  <a:srgbClr val="0081B8"/>
                </a:solidFill>
                <a:latin typeface="Playpen Sans 1"/>
                <a:ea typeface="Playpen Sans 1"/>
                <a:cs typeface="Playpen Sans 1"/>
                <a:sym typeface="Playpen Sans 1"/>
              </a:rPr>
              <a:t>gagemen</a:t>
            </a:r>
            <a:r>
              <a:rPr lang="en-US" sz="3000">
                <a:solidFill>
                  <a:srgbClr val="0081B8"/>
                </a:solidFill>
                <a:latin typeface="Playpen Sans 1"/>
                <a:ea typeface="Playpen Sans 1"/>
                <a:cs typeface="Playpen Sans 1"/>
                <a:sym typeface="Playpen Sans 1"/>
              </a:rPr>
              <a:t>t ma</a:t>
            </a:r>
            <a:r>
              <a:rPr lang="en-US" sz="3000">
                <a:solidFill>
                  <a:srgbClr val="0081B8"/>
                </a:solidFill>
                <a:latin typeface="Playpen Sans 1"/>
                <a:ea typeface="Playpen Sans 1"/>
                <a:cs typeface="Playpen Sans 1"/>
                <a:sym typeface="Playpen Sans 1"/>
              </a:rPr>
              <a:t>y a</a:t>
            </a:r>
            <a:r>
              <a:rPr lang="en-US" sz="3000">
                <a:solidFill>
                  <a:srgbClr val="0081B8"/>
                </a:solidFill>
                <a:latin typeface="Playpen Sans 1"/>
                <a:ea typeface="Playpen Sans 1"/>
                <a:cs typeface="Playpen Sans 1"/>
                <a:sym typeface="Playpen Sans 1"/>
              </a:rPr>
              <a:t>ls</a:t>
            </a:r>
            <a:r>
              <a:rPr lang="en-US" sz="3000">
                <a:solidFill>
                  <a:srgbClr val="0081B8"/>
                </a:solidFill>
                <a:latin typeface="Playpen Sans 1"/>
                <a:ea typeface="Playpen Sans 1"/>
                <a:cs typeface="Playpen Sans 1"/>
                <a:sym typeface="Playpen Sans 1"/>
              </a:rPr>
              <a:t>o</a:t>
            </a:r>
            <a:r>
              <a:rPr lang="en-US" sz="3000">
                <a:solidFill>
                  <a:srgbClr val="0081B8"/>
                </a:solidFill>
                <a:latin typeface="Playpen Sans 1"/>
                <a:ea typeface="Playpen Sans 1"/>
                <a:cs typeface="Playpen Sans 1"/>
                <a:sym typeface="Playpen Sans 1"/>
              </a:rPr>
              <a:t> be</a:t>
            </a:r>
            <a:r>
              <a:rPr lang="en-US" sz="3000">
                <a:solidFill>
                  <a:srgbClr val="0081B8"/>
                </a:solidFill>
                <a:latin typeface="Playpen Sans 1"/>
                <a:ea typeface="Playpen Sans 1"/>
                <a:cs typeface="Playpen Sans 1"/>
                <a:sym typeface="Playpen Sans 1"/>
              </a:rPr>
              <a:t> signific</a:t>
            </a:r>
            <a:r>
              <a:rPr lang="en-US" sz="3000">
                <a:solidFill>
                  <a:srgbClr val="0081B8"/>
                </a:solidFill>
                <a:latin typeface="Playpen Sans 1"/>
                <a:ea typeface="Playpen Sans 1"/>
                <a:cs typeface="Playpen Sans 1"/>
                <a:sym typeface="Playpen Sans 1"/>
              </a:rPr>
              <a:t>a</a:t>
            </a:r>
            <a:r>
              <a:rPr lang="en-US" sz="3000">
                <a:solidFill>
                  <a:srgbClr val="0081B8"/>
                </a:solidFill>
                <a:latin typeface="Playpen Sans 1"/>
                <a:ea typeface="Playpen Sans 1"/>
                <a:cs typeface="Playpen Sans 1"/>
                <a:sym typeface="Playpen Sans 1"/>
              </a:rPr>
              <a:t>nt.</a:t>
            </a:r>
          </a:p>
          <a:p>
            <a:pPr algn="ctr">
              <a:lnSpc>
                <a:spcPts val="4200"/>
              </a:lnSpc>
              <a:spcBef>
                <a:spcPct val="0"/>
              </a:spcBef>
            </a:pPr>
          </a:p>
          <a:p>
            <a:pPr algn="ctr">
              <a:lnSpc>
                <a:spcPts val="4200"/>
              </a:lnSpc>
              <a:spcBef>
                <a:spcPct val="0"/>
              </a:spcBef>
            </a:pPr>
            <a:r>
              <a:rPr lang="en-US" sz="3000">
                <a:solidFill>
                  <a:srgbClr val="0081B8"/>
                </a:solidFill>
                <a:latin typeface="Playpen Sans 1"/>
                <a:ea typeface="Playpen Sans 1"/>
                <a:cs typeface="Playpen Sans 1"/>
                <a:sym typeface="Playpen Sans 1"/>
              </a:rPr>
              <a:t>Key message: E</a:t>
            </a:r>
            <a:r>
              <a:rPr lang="en-US" sz="3000">
                <a:solidFill>
                  <a:srgbClr val="0081B8"/>
                </a:solidFill>
                <a:latin typeface="Playpen Sans 1"/>
                <a:ea typeface="Playpen Sans 1"/>
                <a:cs typeface="Playpen Sans 1"/>
                <a:sym typeface="Playpen Sans 1"/>
              </a:rPr>
              <a:t>v</a:t>
            </a:r>
            <a:r>
              <a:rPr lang="en-US" sz="3000">
                <a:solidFill>
                  <a:srgbClr val="0081B8"/>
                </a:solidFill>
                <a:latin typeface="Playpen Sans 1"/>
                <a:ea typeface="Playpen Sans 1"/>
                <a:cs typeface="Playpen Sans 1"/>
                <a:sym typeface="Playpen Sans 1"/>
              </a:rPr>
              <a:t>ery ch</a:t>
            </a:r>
            <a:r>
              <a:rPr lang="en-US" sz="3000">
                <a:solidFill>
                  <a:srgbClr val="0081B8"/>
                </a:solidFill>
                <a:latin typeface="Playpen Sans 1"/>
                <a:ea typeface="Playpen Sans 1"/>
                <a:cs typeface="Playpen Sans 1"/>
                <a:sym typeface="Playpen Sans 1"/>
              </a:rPr>
              <a:t>i</a:t>
            </a:r>
            <a:r>
              <a:rPr lang="en-US" sz="3000">
                <a:solidFill>
                  <a:srgbClr val="0081B8"/>
                </a:solidFill>
                <a:latin typeface="Playpen Sans 1"/>
                <a:ea typeface="Playpen Sans 1"/>
                <a:cs typeface="Playpen Sans 1"/>
                <a:sym typeface="Playpen Sans 1"/>
              </a:rPr>
              <a:t>ld communicates - </a:t>
            </a:r>
            <a:r>
              <a:rPr lang="en-US" sz="3000">
                <a:solidFill>
                  <a:srgbClr val="0081B8"/>
                </a:solidFill>
                <a:latin typeface="Playpen Sans 1"/>
                <a:ea typeface="Playpen Sans 1"/>
                <a:cs typeface="Playpen Sans 1"/>
                <a:sym typeface="Playpen Sans 1"/>
              </a:rPr>
              <a:t>our </a:t>
            </a:r>
            <a:r>
              <a:rPr lang="en-US" sz="3000">
                <a:solidFill>
                  <a:srgbClr val="0081B8"/>
                </a:solidFill>
                <a:latin typeface="Playpen Sans 1"/>
                <a:ea typeface="Playpen Sans 1"/>
                <a:cs typeface="Playpen Sans 1"/>
                <a:sym typeface="Playpen Sans 1"/>
              </a:rPr>
              <a:t>re</a:t>
            </a:r>
            <a:r>
              <a:rPr lang="en-US" sz="3000">
                <a:solidFill>
                  <a:srgbClr val="0081B8"/>
                </a:solidFill>
                <a:latin typeface="Playpen Sans 1"/>
                <a:ea typeface="Playpen Sans 1"/>
                <a:cs typeface="Playpen Sans 1"/>
                <a:sym typeface="Playpen Sans 1"/>
              </a:rPr>
              <a:t>s</a:t>
            </a:r>
            <a:r>
              <a:rPr lang="en-US" sz="3000">
                <a:solidFill>
                  <a:srgbClr val="0081B8"/>
                </a:solidFill>
                <a:latin typeface="Playpen Sans 1"/>
                <a:ea typeface="Playpen Sans 1"/>
                <a:cs typeface="Playpen Sans 1"/>
                <a:sym typeface="Playpen Sans 1"/>
              </a:rPr>
              <a:t>ponsib</a:t>
            </a:r>
            <a:r>
              <a:rPr lang="en-US" sz="3000">
                <a:solidFill>
                  <a:srgbClr val="0081B8"/>
                </a:solidFill>
                <a:latin typeface="Playpen Sans 1"/>
                <a:ea typeface="Playpen Sans 1"/>
                <a:cs typeface="Playpen Sans 1"/>
                <a:sym typeface="Playpen Sans 1"/>
              </a:rPr>
              <a:t>il</a:t>
            </a:r>
            <a:r>
              <a:rPr lang="en-US" sz="3000">
                <a:solidFill>
                  <a:srgbClr val="0081B8"/>
                </a:solidFill>
                <a:latin typeface="Playpen Sans 1"/>
                <a:ea typeface="Playpen Sans 1"/>
                <a:cs typeface="Playpen Sans 1"/>
                <a:sym typeface="Playpen Sans 1"/>
              </a:rPr>
              <a:t>it</a:t>
            </a:r>
            <a:r>
              <a:rPr lang="en-US" sz="3000">
                <a:solidFill>
                  <a:srgbClr val="0081B8"/>
                </a:solidFill>
                <a:latin typeface="Playpen Sans 1"/>
                <a:ea typeface="Playpen Sans 1"/>
                <a:cs typeface="Playpen Sans 1"/>
                <a:sym typeface="Playpen Sans 1"/>
              </a:rPr>
              <a:t>y </a:t>
            </a:r>
            <a:r>
              <a:rPr lang="en-US" sz="3000">
                <a:solidFill>
                  <a:srgbClr val="0081B8"/>
                </a:solidFill>
                <a:latin typeface="Playpen Sans 1"/>
                <a:ea typeface="Playpen Sans 1"/>
                <a:cs typeface="Playpen Sans 1"/>
                <a:sym typeface="Playpen Sans 1"/>
              </a:rPr>
              <a:t>i</a:t>
            </a:r>
            <a:r>
              <a:rPr lang="en-US" sz="3000">
                <a:solidFill>
                  <a:srgbClr val="0081B8"/>
                </a:solidFill>
                <a:latin typeface="Playpen Sans 1"/>
                <a:ea typeface="Playpen Sans 1"/>
                <a:cs typeface="Playpen Sans 1"/>
                <a:sym typeface="Playpen Sans 1"/>
              </a:rPr>
              <a:t>s t</a:t>
            </a:r>
            <a:r>
              <a:rPr lang="en-US" sz="3000">
                <a:solidFill>
                  <a:srgbClr val="0081B8"/>
                </a:solidFill>
                <a:latin typeface="Playpen Sans 1"/>
                <a:ea typeface="Playpen Sans 1"/>
                <a:cs typeface="Playpen Sans 1"/>
                <a:sym typeface="Playpen Sans 1"/>
              </a:rPr>
              <a:t>o</a:t>
            </a:r>
            <a:r>
              <a:rPr lang="en-US" sz="3000">
                <a:solidFill>
                  <a:srgbClr val="0081B8"/>
                </a:solidFill>
                <a:latin typeface="Playpen Sans 1"/>
                <a:ea typeface="Playpen Sans 1"/>
                <a:cs typeface="Playpen Sans 1"/>
                <a:sym typeface="Playpen Sans 1"/>
              </a:rPr>
              <a:t> </a:t>
            </a:r>
            <a:r>
              <a:rPr lang="en-US" sz="3000">
                <a:solidFill>
                  <a:srgbClr val="0081B8"/>
                </a:solidFill>
                <a:latin typeface="Playpen Sans 1"/>
                <a:ea typeface="Playpen Sans 1"/>
                <a:cs typeface="Playpen Sans 1"/>
                <a:sym typeface="Playpen Sans 1"/>
              </a:rPr>
              <a:t>noti</a:t>
            </a:r>
            <a:r>
              <a:rPr lang="en-US" sz="3000">
                <a:solidFill>
                  <a:srgbClr val="0081B8"/>
                </a:solidFill>
                <a:latin typeface="Playpen Sans 1"/>
                <a:ea typeface="Playpen Sans 1"/>
                <a:cs typeface="Playpen Sans 1"/>
                <a:sym typeface="Playpen Sans 1"/>
              </a:rPr>
              <a:t>ce </a:t>
            </a:r>
            <a:r>
              <a:rPr lang="en-US" sz="3000">
                <a:solidFill>
                  <a:srgbClr val="0081B8"/>
                </a:solidFill>
                <a:latin typeface="Playpen Sans 1"/>
                <a:ea typeface="Playpen Sans 1"/>
                <a:cs typeface="Playpen Sans 1"/>
                <a:sym typeface="Playpen Sans 1"/>
              </a:rPr>
              <a:t>h</a:t>
            </a:r>
            <a:r>
              <a:rPr lang="en-US" sz="3000">
                <a:solidFill>
                  <a:srgbClr val="0081B8"/>
                </a:solidFill>
                <a:latin typeface="Playpen Sans 1"/>
                <a:ea typeface="Playpen Sans 1"/>
                <a:cs typeface="Playpen Sans 1"/>
                <a:sym typeface="Playpen Sans 1"/>
              </a:rPr>
              <a:t>o</a:t>
            </a:r>
            <a:r>
              <a:rPr lang="en-US" sz="3000">
                <a:solidFill>
                  <a:srgbClr val="0081B8"/>
                </a:solidFill>
                <a:latin typeface="Playpen Sans 1"/>
                <a:ea typeface="Playpen Sans 1"/>
                <a:cs typeface="Playpen Sans 1"/>
                <a:sym typeface="Playpen Sans 1"/>
              </a:rPr>
              <a:t>w</a:t>
            </a:r>
            <a:r>
              <a:rPr lang="en-US" sz="3000">
                <a:solidFill>
                  <a:srgbClr val="0081B8"/>
                </a:solidFill>
                <a:latin typeface="Playpen Sans 1"/>
                <a:ea typeface="Playpen Sans 1"/>
                <a:cs typeface="Playpen Sans 1"/>
                <a:sym typeface="Playpen Sans 1"/>
              </a:rPr>
              <a:t>.</a:t>
            </a:r>
          </a:p>
          <a:p>
            <a:pPr algn="ctr">
              <a:lnSpc>
                <a:spcPts val="4200"/>
              </a:lnSpc>
              <a:spcBef>
                <a:spcPct val="0"/>
              </a:spcBef>
            </a:pPr>
          </a:p>
        </p:txBody>
      </p:sp>
      <p:sp>
        <p:nvSpPr>
          <p:cNvPr name="Freeform 14" id="14"/>
          <p:cNvSpPr/>
          <p:nvPr/>
        </p:nvSpPr>
        <p:spPr>
          <a:xfrm flipH="false" flipV="false" rot="5248613">
            <a:off x="15110749" y="147923"/>
            <a:ext cx="778418" cy="2378498"/>
          </a:xfrm>
          <a:custGeom>
            <a:avLst/>
            <a:gdLst/>
            <a:ahLst/>
            <a:cxnLst/>
            <a:rect r="r" b="b" t="t" l="l"/>
            <a:pathLst>
              <a:path h="2378498" w="778418">
                <a:moveTo>
                  <a:pt x="0" y="0"/>
                </a:moveTo>
                <a:lnTo>
                  <a:pt x="778417" y="0"/>
                </a:lnTo>
                <a:lnTo>
                  <a:pt x="778417" y="2378498"/>
                </a:lnTo>
                <a:lnTo>
                  <a:pt x="0" y="2378498"/>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C0F0F7"/>
        </a:solidFill>
      </p:bgPr>
    </p:bg>
    <p:spTree>
      <p:nvGrpSpPr>
        <p:cNvPr id="1" name=""/>
        <p:cNvGrpSpPr/>
        <p:nvPr/>
      </p:nvGrpSpPr>
      <p:grpSpPr>
        <a:xfrm>
          <a:off x="0" y="0"/>
          <a:ext cx="0" cy="0"/>
          <a:chOff x="0" y="0"/>
          <a:chExt cx="0" cy="0"/>
        </a:xfrm>
      </p:grpSpPr>
      <p:grpSp>
        <p:nvGrpSpPr>
          <p:cNvPr name="Group 2" id="2"/>
          <p:cNvGrpSpPr/>
          <p:nvPr/>
        </p:nvGrpSpPr>
        <p:grpSpPr>
          <a:xfrm rot="-66347">
            <a:off x="1028655" y="484556"/>
            <a:ext cx="16597733" cy="9308609"/>
            <a:chOff x="0" y="0"/>
            <a:chExt cx="4371419" cy="2451650"/>
          </a:xfrm>
        </p:grpSpPr>
        <p:sp>
          <p:nvSpPr>
            <p:cNvPr name="Freeform 3" id="3"/>
            <p:cNvSpPr/>
            <p:nvPr/>
          </p:nvSpPr>
          <p:spPr>
            <a:xfrm flipH="false" flipV="false" rot="0">
              <a:off x="0" y="0"/>
              <a:ext cx="4371419" cy="2451650"/>
            </a:xfrm>
            <a:custGeom>
              <a:avLst/>
              <a:gdLst/>
              <a:ahLst/>
              <a:cxnLst/>
              <a:rect r="r" b="b" t="t" l="l"/>
              <a:pathLst>
                <a:path h="2451650" w="4371419">
                  <a:moveTo>
                    <a:pt x="0" y="0"/>
                  </a:moveTo>
                  <a:lnTo>
                    <a:pt x="4371419" y="0"/>
                  </a:lnTo>
                  <a:lnTo>
                    <a:pt x="4371419" y="2451650"/>
                  </a:lnTo>
                  <a:lnTo>
                    <a:pt x="0" y="2451650"/>
                  </a:lnTo>
                  <a:close/>
                </a:path>
              </a:pathLst>
            </a:custGeom>
            <a:solidFill>
              <a:srgbClr val="6DC0DB"/>
            </a:solidFill>
          </p:spPr>
        </p:sp>
        <p:sp>
          <p:nvSpPr>
            <p:cNvPr name="TextBox 4" id="4"/>
            <p:cNvSpPr txBox="true"/>
            <p:nvPr/>
          </p:nvSpPr>
          <p:spPr>
            <a:xfrm>
              <a:off x="0" y="-38100"/>
              <a:ext cx="4371419" cy="2489750"/>
            </a:xfrm>
            <a:prstGeom prst="rect">
              <a:avLst/>
            </a:prstGeom>
          </p:spPr>
          <p:txBody>
            <a:bodyPr anchor="ctr" rtlCol="false" tIns="50800" lIns="50800" bIns="50800" rIns="50800"/>
            <a:lstStyle/>
            <a:p>
              <a:pPr algn="ctr">
                <a:lnSpc>
                  <a:spcPts val="2424"/>
                </a:lnSpc>
              </a:pPr>
            </a:p>
          </p:txBody>
        </p:sp>
      </p:grpSp>
      <p:sp>
        <p:nvSpPr>
          <p:cNvPr name="Freeform 5" id="5"/>
          <p:cNvSpPr/>
          <p:nvPr/>
        </p:nvSpPr>
        <p:spPr>
          <a:xfrm flipH="false" flipV="false" rot="-5466347">
            <a:off x="-3305811" y="4493757"/>
            <a:ext cx="9308609" cy="1598234"/>
          </a:xfrm>
          <a:custGeom>
            <a:avLst/>
            <a:gdLst/>
            <a:ahLst/>
            <a:cxnLst/>
            <a:rect r="r" b="b" t="t" l="l"/>
            <a:pathLst>
              <a:path h="1598234" w="9308609">
                <a:moveTo>
                  <a:pt x="0" y="0"/>
                </a:moveTo>
                <a:lnTo>
                  <a:pt x="9308610" y="0"/>
                </a:lnTo>
                <a:lnTo>
                  <a:pt x="9308610" y="1598234"/>
                </a:lnTo>
                <a:lnTo>
                  <a:pt x="0" y="1598234"/>
                </a:lnTo>
                <a:lnTo>
                  <a:pt x="0" y="0"/>
                </a:lnTo>
                <a:close/>
              </a:path>
            </a:pathLst>
          </a:custGeom>
          <a:blipFill>
            <a:blip r:embed="rId2">
              <a:extLst>
                <a:ext uri="{96DAC541-7B7A-43D3-8B79-37D633B846F1}">
                  <asvg:svgBlip xmlns:asvg="http://schemas.microsoft.com/office/drawing/2016/SVG/main" r:embed="rId3"/>
                </a:ext>
              </a:extLst>
            </a:blip>
            <a:stretch>
              <a:fillRect l="0" t="0" r="0" b="-725887"/>
            </a:stretch>
          </a:blipFill>
        </p:spPr>
      </p:sp>
      <p:grpSp>
        <p:nvGrpSpPr>
          <p:cNvPr name="Group 6" id="6"/>
          <p:cNvGrpSpPr/>
          <p:nvPr/>
        </p:nvGrpSpPr>
        <p:grpSpPr>
          <a:xfrm rot="-66347">
            <a:off x="1992641" y="798196"/>
            <a:ext cx="15046409" cy="8769649"/>
            <a:chOff x="0" y="0"/>
            <a:chExt cx="3962840" cy="2309702"/>
          </a:xfrm>
        </p:grpSpPr>
        <p:sp>
          <p:nvSpPr>
            <p:cNvPr name="Freeform 7" id="7"/>
            <p:cNvSpPr/>
            <p:nvPr/>
          </p:nvSpPr>
          <p:spPr>
            <a:xfrm flipH="false" flipV="false" rot="0">
              <a:off x="0" y="0"/>
              <a:ext cx="3962840" cy="2309702"/>
            </a:xfrm>
            <a:custGeom>
              <a:avLst/>
              <a:gdLst/>
              <a:ahLst/>
              <a:cxnLst/>
              <a:rect r="r" b="b" t="t" l="l"/>
              <a:pathLst>
                <a:path h="2309702" w="3962840">
                  <a:moveTo>
                    <a:pt x="0" y="0"/>
                  </a:moveTo>
                  <a:lnTo>
                    <a:pt x="3962840" y="0"/>
                  </a:lnTo>
                  <a:lnTo>
                    <a:pt x="3962840" y="2309702"/>
                  </a:lnTo>
                  <a:lnTo>
                    <a:pt x="0" y="2309702"/>
                  </a:lnTo>
                  <a:close/>
                </a:path>
              </a:pathLst>
            </a:custGeom>
            <a:solidFill>
              <a:srgbClr val="FFF4F8"/>
            </a:solidFill>
          </p:spPr>
        </p:sp>
        <p:sp>
          <p:nvSpPr>
            <p:cNvPr name="TextBox 8" id="8"/>
            <p:cNvSpPr txBox="true"/>
            <p:nvPr/>
          </p:nvSpPr>
          <p:spPr>
            <a:xfrm>
              <a:off x="0" y="-38100"/>
              <a:ext cx="3962840" cy="2347802"/>
            </a:xfrm>
            <a:prstGeom prst="rect">
              <a:avLst/>
            </a:prstGeom>
          </p:spPr>
          <p:txBody>
            <a:bodyPr anchor="ctr" rtlCol="false" tIns="50800" lIns="50800" bIns="50800" rIns="50800"/>
            <a:lstStyle/>
            <a:p>
              <a:pPr algn="ctr">
                <a:lnSpc>
                  <a:spcPts val="2424"/>
                </a:lnSpc>
              </a:pPr>
            </a:p>
          </p:txBody>
        </p:sp>
      </p:grpSp>
      <p:sp>
        <p:nvSpPr>
          <p:cNvPr name="Freeform 9" id="9"/>
          <p:cNvSpPr/>
          <p:nvPr/>
        </p:nvSpPr>
        <p:spPr>
          <a:xfrm flipH="false" flipV="false" rot="0">
            <a:off x="14161993" y="700888"/>
            <a:ext cx="2836113" cy="2078097"/>
          </a:xfrm>
          <a:custGeom>
            <a:avLst/>
            <a:gdLst/>
            <a:ahLst/>
            <a:cxnLst/>
            <a:rect r="r" b="b" t="t" l="l"/>
            <a:pathLst>
              <a:path h="2078097" w="2836113">
                <a:moveTo>
                  <a:pt x="0" y="0"/>
                </a:moveTo>
                <a:lnTo>
                  <a:pt x="2836113" y="0"/>
                </a:lnTo>
                <a:lnTo>
                  <a:pt x="2836113" y="2078097"/>
                </a:lnTo>
                <a:lnTo>
                  <a:pt x="0" y="2078097"/>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10" id="10"/>
          <p:cNvSpPr txBox="true"/>
          <p:nvPr/>
        </p:nvSpPr>
        <p:spPr>
          <a:xfrm rot="-63913">
            <a:off x="3085509" y="2632241"/>
            <a:ext cx="12568856" cy="6381750"/>
          </a:xfrm>
          <a:prstGeom prst="rect">
            <a:avLst/>
          </a:prstGeom>
        </p:spPr>
        <p:txBody>
          <a:bodyPr anchor="t" rtlCol="false" tIns="0" lIns="0" bIns="0" rIns="0">
            <a:spAutoFit/>
          </a:bodyPr>
          <a:lstStyle/>
          <a:p>
            <a:pPr algn="l">
              <a:lnSpc>
                <a:spcPts val="4200"/>
              </a:lnSpc>
            </a:pPr>
            <a:r>
              <a:rPr lang="en-US" sz="3000" b="true">
                <a:solidFill>
                  <a:srgbClr val="0081B8"/>
                </a:solidFill>
                <a:latin typeface="Playpen Sans 1 Bold"/>
                <a:ea typeface="Playpen Sans 1 Bold"/>
                <a:cs typeface="Playpen Sans 1 Bold"/>
                <a:sym typeface="Playpen Sans 1 Bold"/>
              </a:rPr>
              <a:t>Week 1 – Communication and Interaction</a:t>
            </a:r>
          </a:p>
          <a:p>
            <a:pPr algn="l">
              <a:lnSpc>
                <a:spcPts val="4200"/>
              </a:lnSpc>
            </a:pPr>
            <a:r>
              <a:rPr lang="en-US" sz="3000" b="true">
                <a:solidFill>
                  <a:srgbClr val="0081B8"/>
                </a:solidFill>
                <a:latin typeface="Playpen Sans 1 Bold"/>
                <a:ea typeface="Playpen Sans 1 Bold"/>
                <a:cs typeface="Playpen Sans 1 Bold"/>
                <a:sym typeface="Playpen Sans 1 Bold"/>
              </a:rPr>
              <a:t>Week 2 – Cognition and Learning</a:t>
            </a:r>
          </a:p>
          <a:p>
            <a:pPr algn="l">
              <a:lnSpc>
                <a:spcPts val="4200"/>
              </a:lnSpc>
            </a:pPr>
            <a:r>
              <a:rPr lang="en-US" sz="3000" b="true">
                <a:solidFill>
                  <a:srgbClr val="0081B8"/>
                </a:solidFill>
                <a:latin typeface="Playpen Sans 1 Bold"/>
                <a:ea typeface="Playpen Sans 1 Bold"/>
                <a:cs typeface="Playpen Sans 1 Bold"/>
                <a:sym typeface="Playpen Sans 1 Bold"/>
              </a:rPr>
              <a:t>Week 3 – Social, Emotional and Mental Health</a:t>
            </a:r>
          </a:p>
          <a:p>
            <a:pPr algn="l">
              <a:lnSpc>
                <a:spcPts val="4200"/>
              </a:lnSpc>
            </a:pPr>
            <a:r>
              <a:rPr lang="en-US" sz="3000" b="true">
                <a:solidFill>
                  <a:srgbClr val="0081B8"/>
                </a:solidFill>
                <a:latin typeface="Playpen Sans 1 Bold"/>
                <a:ea typeface="Playpen Sans 1 Bold"/>
                <a:cs typeface="Playpen Sans 1 Bold"/>
                <a:sym typeface="Playpen Sans 1 Bold"/>
              </a:rPr>
              <a:t>Week 4 – Sensory and Physical Needs</a:t>
            </a:r>
          </a:p>
          <a:p>
            <a:pPr algn="l">
              <a:lnSpc>
                <a:spcPts val="4200"/>
              </a:lnSpc>
            </a:pPr>
            <a:r>
              <a:rPr lang="en-US" sz="3000" b="true">
                <a:solidFill>
                  <a:srgbClr val="0081B8"/>
                </a:solidFill>
                <a:latin typeface="Playpen Sans 1 Bold"/>
                <a:ea typeface="Playpen Sans 1 Bold"/>
                <a:cs typeface="Playpen Sans 1 Bold"/>
                <a:sym typeface="Playpen Sans 1 Bold"/>
              </a:rPr>
              <a:t>Week 5 – When pupils have multiple needs</a:t>
            </a:r>
          </a:p>
          <a:p>
            <a:pPr algn="l">
              <a:lnSpc>
                <a:spcPts val="4200"/>
              </a:lnSpc>
            </a:pPr>
            <a:r>
              <a:rPr lang="en-US" sz="3000" b="true">
                <a:solidFill>
                  <a:srgbClr val="0081B8"/>
                </a:solidFill>
                <a:latin typeface="Playpen Sans 1 Bold"/>
                <a:ea typeface="Playpen Sans 1 Bold"/>
                <a:cs typeface="Playpen Sans 1 Bold"/>
                <a:sym typeface="Playpen Sans 1 Bold"/>
              </a:rPr>
              <a:t>Week 6 – Looking beyond diagnosis</a:t>
            </a:r>
          </a:p>
          <a:p>
            <a:pPr algn="l">
              <a:lnSpc>
                <a:spcPts val="4200"/>
              </a:lnSpc>
            </a:pPr>
          </a:p>
          <a:p>
            <a:pPr algn="l">
              <a:lnSpc>
                <a:spcPts val="4200"/>
              </a:lnSpc>
            </a:pPr>
          </a:p>
          <a:p>
            <a:pPr algn="l">
              <a:lnSpc>
                <a:spcPts val="4200"/>
              </a:lnSpc>
            </a:pPr>
            <a:r>
              <a:rPr lang="en-US" sz="3000" b="true">
                <a:solidFill>
                  <a:srgbClr val="0081B8"/>
                </a:solidFill>
                <a:latin typeface="Playpen Sans 1 Bold"/>
                <a:ea typeface="Playpen Sans 1 Bold"/>
                <a:cs typeface="Playpen Sans 1 Bold"/>
                <a:sym typeface="Playpen Sans 1 Bold"/>
              </a:rPr>
              <a:t>This week: What might communication and interaction needs look like — and how can we remove barriers without lowering expectations?</a:t>
            </a:r>
          </a:p>
          <a:p>
            <a:pPr algn="l" marL="0" indent="0" lvl="0">
              <a:lnSpc>
                <a:spcPts val="4200"/>
              </a:lnSpc>
              <a:spcBef>
                <a:spcPct val="0"/>
              </a:spcBef>
            </a:pPr>
          </a:p>
        </p:txBody>
      </p:sp>
      <p:sp>
        <p:nvSpPr>
          <p:cNvPr name="Freeform 11" id="11"/>
          <p:cNvSpPr/>
          <p:nvPr/>
        </p:nvSpPr>
        <p:spPr>
          <a:xfrm flipH="false" flipV="false" rot="0">
            <a:off x="2237284" y="2778985"/>
            <a:ext cx="534318" cy="534318"/>
          </a:xfrm>
          <a:custGeom>
            <a:avLst/>
            <a:gdLst/>
            <a:ahLst/>
            <a:cxnLst/>
            <a:rect r="r" b="b" t="t" l="l"/>
            <a:pathLst>
              <a:path h="534318" w="534318">
                <a:moveTo>
                  <a:pt x="0" y="0"/>
                </a:moveTo>
                <a:lnTo>
                  <a:pt x="534318" y="0"/>
                </a:lnTo>
                <a:lnTo>
                  <a:pt x="534318" y="534318"/>
                </a:lnTo>
                <a:lnTo>
                  <a:pt x="0" y="534318"/>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TextBox 12" id="12"/>
          <p:cNvSpPr txBox="true"/>
          <p:nvPr/>
        </p:nvSpPr>
        <p:spPr>
          <a:xfrm rot="-63583">
            <a:off x="2097325" y="1337335"/>
            <a:ext cx="4719523" cy="938530"/>
          </a:xfrm>
          <a:prstGeom prst="rect">
            <a:avLst/>
          </a:prstGeom>
        </p:spPr>
        <p:txBody>
          <a:bodyPr anchor="t" rtlCol="false" tIns="0" lIns="0" bIns="0" rIns="0">
            <a:spAutoFit/>
          </a:bodyPr>
          <a:lstStyle/>
          <a:p>
            <a:pPr algn="ctr" marL="0" indent="0" lvl="0">
              <a:lnSpc>
                <a:spcPts val="6859"/>
              </a:lnSpc>
              <a:spcBef>
                <a:spcPct val="0"/>
              </a:spcBef>
            </a:pPr>
            <a:r>
              <a:rPr lang="en-US" b="true" sz="6999" spc="-237">
                <a:solidFill>
                  <a:srgbClr val="0081B8"/>
                </a:solidFill>
                <a:latin typeface="Obra Letra Bold"/>
                <a:ea typeface="Obra Letra Bold"/>
                <a:cs typeface="Obra Letra Bold"/>
                <a:sym typeface="Obra Letra Bold"/>
              </a:rPr>
              <a:t>The Journey</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C0F0F7"/>
        </a:solidFill>
      </p:bgPr>
    </p:bg>
    <p:spTree>
      <p:nvGrpSpPr>
        <p:cNvPr id="1" name=""/>
        <p:cNvGrpSpPr/>
        <p:nvPr/>
      </p:nvGrpSpPr>
      <p:grpSpPr>
        <a:xfrm>
          <a:off x="0" y="0"/>
          <a:ext cx="0" cy="0"/>
          <a:chOff x="0" y="0"/>
          <a:chExt cx="0" cy="0"/>
        </a:xfrm>
      </p:grpSpPr>
      <p:grpSp>
        <p:nvGrpSpPr>
          <p:cNvPr name="Group 2" id="2"/>
          <p:cNvGrpSpPr/>
          <p:nvPr/>
        </p:nvGrpSpPr>
        <p:grpSpPr>
          <a:xfrm rot="-66347">
            <a:off x="1028655" y="484556"/>
            <a:ext cx="16597733" cy="9308609"/>
            <a:chOff x="0" y="0"/>
            <a:chExt cx="4371419" cy="2451650"/>
          </a:xfrm>
        </p:grpSpPr>
        <p:sp>
          <p:nvSpPr>
            <p:cNvPr name="Freeform 3" id="3"/>
            <p:cNvSpPr/>
            <p:nvPr/>
          </p:nvSpPr>
          <p:spPr>
            <a:xfrm flipH="false" flipV="false" rot="0">
              <a:off x="0" y="0"/>
              <a:ext cx="4371419" cy="2451650"/>
            </a:xfrm>
            <a:custGeom>
              <a:avLst/>
              <a:gdLst/>
              <a:ahLst/>
              <a:cxnLst/>
              <a:rect r="r" b="b" t="t" l="l"/>
              <a:pathLst>
                <a:path h="2451650" w="4371419">
                  <a:moveTo>
                    <a:pt x="0" y="0"/>
                  </a:moveTo>
                  <a:lnTo>
                    <a:pt x="4371419" y="0"/>
                  </a:lnTo>
                  <a:lnTo>
                    <a:pt x="4371419" y="2451650"/>
                  </a:lnTo>
                  <a:lnTo>
                    <a:pt x="0" y="2451650"/>
                  </a:lnTo>
                  <a:close/>
                </a:path>
              </a:pathLst>
            </a:custGeom>
            <a:solidFill>
              <a:srgbClr val="6DC0DB"/>
            </a:solidFill>
          </p:spPr>
        </p:sp>
        <p:sp>
          <p:nvSpPr>
            <p:cNvPr name="TextBox 4" id="4"/>
            <p:cNvSpPr txBox="true"/>
            <p:nvPr/>
          </p:nvSpPr>
          <p:spPr>
            <a:xfrm>
              <a:off x="0" y="-38100"/>
              <a:ext cx="4371419" cy="2489750"/>
            </a:xfrm>
            <a:prstGeom prst="rect">
              <a:avLst/>
            </a:prstGeom>
          </p:spPr>
          <p:txBody>
            <a:bodyPr anchor="ctr" rtlCol="false" tIns="50800" lIns="50800" bIns="50800" rIns="50800"/>
            <a:lstStyle/>
            <a:p>
              <a:pPr algn="ctr">
                <a:lnSpc>
                  <a:spcPts val="2424"/>
                </a:lnSpc>
              </a:pPr>
            </a:p>
          </p:txBody>
        </p:sp>
      </p:grpSp>
      <p:sp>
        <p:nvSpPr>
          <p:cNvPr name="Freeform 5" id="5"/>
          <p:cNvSpPr/>
          <p:nvPr/>
        </p:nvSpPr>
        <p:spPr>
          <a:xfrm flipH="false" flipV="false" rot="-5466347">
            <a:off x="-3305811" y="4493757"/>
            <a:ext cx="9308609" cy="1598234"/>
          </a:xfrm>
          <a:custGeom>
            <a:avLst/>
            <a:gdLst/>
            <a:ahLst/>
            <a:cxnLst/>
            <a:rect r="r" b="b" t="t" l="l"/>
            <a:pathLst>
              <a:path h="1598234" w="9308609">
                <a:moveTo>
                  <a:pt x="0" y="0"/>
                </a:moveTo>
                <a:lnTo>
                  <a:pt x="9308610" y="0"/>
                </a:lnTo>
                <a:lnTo>
                  <a:pt x="9308610" y="1598234"/>
                </a:lnTo>
                <a:lnTo>
                  <a:pt x="0" y="1598234"/>
                </a:lnTo>
                <a:lnTo>
                  <a:pt x="0" y="0"/>
                </a:lnTo>
                <a:close/>
              </a:path>
            </a:pathLst>
          </a:custGeom>
          <a:blipFill>
            <a:blip r:embed="rId2">
              <a:extLst>
                <a:ext uri="{96DAC541-7B7A-43D3-8B79-37D633B846F1}">
                  <asvg:svgBlip xmlns:asvg="http://schemas.microsoft.com/office/drawing/2016/SVG/main" r:embed="rId3"/>
                </a:ext>
              </a:extLst>
            </a:blip>
            <a:stretch>
              <a:fillRect l="0" t="0" r="0" b="-725887"/>
            </a:stretch>
          </a:blipFill>
        </p:spPr>
      </p:sp>
      <p:grpSp>
        <p:nvGrpSpPr>
          <p:cNvPr name="Group 6" id="6"/>
          <p:cNvGrpSpPr/>
          <p:nvPr/>
        </p:nvGrpSpPr>
        <p:grpSpPr>
          <a:xfrm rot="-66347">
            <a:off x="2129671" y="768385"/>
            <a:ext cx="15046409" cy="8769649"/>
            <a:chOff x="0" y="0"/>
            <a:chExt cx="3962840" cy="2309702"/>
          </a:xfrm>
        </p:grpSpPr>
        <p:sp>
          <p:nvSpPr>
            <p:cNvPr name="Freeform 7" id="7"/>
            <p:cNvSpPr/>
            <p:nvPr/>
          </p:nvSpPr>
          <p:spPr>
            <a:xfrm flipH="false" flipV="false" rot="0">
              <a:off x="0" y="0"/>
              <a:ext cx="3962840" cy="2309702"/>
            </a:xfrm>
            <a:custGeom>
              <a:avLst/>
              <a:gdLst/>
              <a:ahLst/>
              <a:cxnLst/>
              <a:rect r="r" b="b" t="t" l="l"/>
              <a:pathLst>
                <a:path h="2309702" w="3962840">
                  <a:moveTo>
                    <a:pt x="0" y="0"/>
                  </a:moveTo>
                  <a:lnTo>
                    <a:pt x="3962840" y="0"/>
                  </a:lnTo>
                  <a:lnTo>
                    <a:pt x="3962840" y="2309702"/>
                  </a:lnTo>
                  <a:lnTo>
                    <a:pt x="0" y="2309702"/>
                  </a:lnTo>
                  <a:close/>
                </a:path>
              </a:pathLst>
            </a:custGeom>
            <a:solidFill>
              <a:srgbClr val="FFF4F8"/>
            </a:solidFill>
          </p:spPr>
        </p:sp>
        <p:sp>
          <p:nvSpPr>
            <p:cNvPr name="TextBox 8" id="8"/>
            <p:cNvSpPr txBox="true"/>
            <p:nvPr/>
          </p:nvSpPr>
          <p:spPr>
            <a:xfrm>
              <a:off x="0" y="-38100"/>
              <a:ext cx="3962840" cy="2347802"/>
            </a:xfrm>
            <a:prstGeom prst="rect">
              <a:avLst/>
            </a:prstGeom>
          </p:spPr>
          <p:txBody>
            <a:bodyPr anchor="ctr" rtlCol="false" tIns="50800" lIns="50800" bIns="50800" rIns="50800"/>
            <a:lstStyle/>
            <a:p>
              <a:pPr algn="ctr">
                <a:lnSpc>
                  <a:spcPts val="2424"/>
                </a:lnSpc>
              </a:pPr>
            </a:p>
          </p:txBody>
        </p:sp>
      </p:grpSp>
      <p:sp>
        <p:nvSpPr>
          <p:cNvPr name="TextBox 9" id="9"/>
          <p:cNvSpPr txBox="true"/>
          <p:nvPr/>
        </p:nvSpPr>
        <p:spPr>
          <a:xfrm rot="-63583">
            <a:off x="2396628" y="1902607"/>
            <a:ext cx="13862842" cy="7652258"/>
          </a:xfrm>
          <a:prstGeom prst="rect">
            <a:avLst/>
          </a:prstGeom>
        </p:spPr>
        <p:txBody>
          <a:bodyPr anchor="t" rtlCol="false" tIns="0" lIns="0" bIns="0" rIns="0">
            <a:spAutoFit/>
          </a:bodyPr>
          <a:lstStyle/>
          <a:p>
            <a:pPr algn="just">
              <a:lnSpc>
                <a:spcPts val="2940"/>
              </a:lnSpc>
            </a:pPr>
            <a:r>
              <a:rPr lang="en-US" sz="3000" spc="-102">
                <a:solidFill>
                  <a:srgbClr val="0081B8"/>
                </a:solidFill>
                <a:latin typeface="Obra Letra"/>
                <a:ea typeface="Obra Letra"/>
                <a:cs typeface="Obra Letra"/>
                <a:sym typeface="Obra Letra"/>
              </a:rPr>
              <a:t>By the end of today's session you will:</a:t>
            </a:r>
          </a:p>
          <a:p>
            <a:pPr algn="just">
              <a:lnSpc>
                <a:spcPts val="2940"/>
              </a:lnSpc>
            </a:pPr>
          </a:p>
          <a:p>
            <a:pPr algn="just">
              <a:lnSpc>
                <a:spcPts val="2940"/>
              </a:lnSpc>
            </a:pPr>
            <a:r>
              <a:rPr lang="en-US" sz="3000" spc="-102">
                <a:solidFill>
                  <a:srgbClr val="0081B8"/>
                </a:solidFill>
                <a:latin typeface="Playpen Sans 2"/>
                <a:ea typeface="Playpen Sans 2"/>
                <a:cs typeface="Playpen Sans 2"/>
                <a:sym typeface="Playpen Sans 2"/>
              </a:rPr>
              <a:t>✓ UNDERSTAND  What is meant by communication and interaction as an area of SEND.</a:t>
            </a:r>
          </a:p>
          <a:p>
            <a:pPr algn="just">
              <a:lnSpc>
                <a:spcPts val="2940"/>
              </a:lnSpc>
            </a:pPr>
          </a:p>
          <a:p>
            <a:pPr algn="just">
              <a:lnSpc>
                <a:spcPts val="2940"/>
              </a:lnSpc>
            </a:pPr>
            <a:r>
              <a:rPr lang="en-US" sz="3000" spc="-102">
                <a:solidFill>
                  <a:srgbClr val="0081B8"/>
                </a:solidFill>
                <a:latin typeface="Playpen Sans 2"/>
                <a:ea typeface="Playpen Sans 2"/>
                <a:cs typeface="Playpen Sans 2"/>
                <a:sym typeface="Playpen Sans 2"/>
              </a:rPr>
              <a:t>✓ RECOGNISE  Some of the different ways communication and interaction needs may present.</a:t>
            </a:r>
          </a:p>
          <a:p>
            <a:pPr algn="just">
              <a:lnSpc>
                <a:spcPts val="2940"/>
              </a:lnSpc>
            </a:pPr>
          </a:p>
          <a:p>
            <a:pPr algn="just">
              <a:lnSpc>
                <a:spcPts val="2940"/>
              </a:lnSpc>
            </a:pPr>
            <a:r>
              <a:rPr lang="en-US" sz="3000" spc="-102">
                <a:solidFill>
                  <a:srgbClr val="0081B8"/>
                </a:solidFill>
                <a:latin typeface="Playpen Sans 2"/>
                <a:ea typeface="Playpen Sans 2"/>
                <a:cs typeface="Playpen Sans 2"/>
                <a:sym typeface="Playpen Sans 2"/>
              </a:rPr>
              <a:t>✓ APPLY  Practical strategies that reduce communication barriers in everyday classrooms.</a:t>
            </a:r>
          </a:p>
          <a:p>
            <a:pPr algn="just">
              <a:lnSpc>
                <a:spcPts val="2940"/>
              </a:lnSpc>
            </a:pPr>
          </a:p>
          <a:p>
            <a:pPr algn="just" marL="0" indent="0" lvl="0">
              <a:lnSpc>
                <a:spcPts val="2940"/>
              </a:lnSpc>
              <a:spcBef>
                <a:spcPct val="0"/>
              </a:spcBef>
            </a:pPr>
            <a:r>
              <a:rPr lang="en-US" sz="3000" spc="-102" strike="noStrike" u="none">
                <a:solidFill>
                  <a:srgbClr val="0081B8"/>
                </a:solidFill>
                <a:latin typeface="Playpen Sans 2"/>
                <a:ea typeface="Playpen Sans 2"/>
                <a:cs typeface="Playpen Sans 2"/>
                <a:sym typeface="Playpen Sans 2"/>
              </a:rPr>
              <a:t>✓ REFLECT  Consider how the environment and adult interaction can make communication easier — or harder.</a:t>
            </a:r>
          </a:p>
          <a:p>
            <a:pPr algn="just" marL="0" indent="0" lvl="0">
              <a:lnSpc>
                <a:spcPts val="2940"/>
              </a:lnSpc>
              <a:spcBef>
                <a:spcPct val="0"/>
              </a:spcBef>
            </a:pPr>
          </a:p>
          <a:p>
            <a:pPr algn="just" marL="0" indent="0" lvl="0">
              <a:lnSpc>
                <a:spcPts val="2940"/>
              </a:lnSpc>
              <a:spcBef>
                <a:spcPct val="0"/>
              </a:spcBef>
            </a:pPr>
          </a:p>
          <a:p>
            <a:pPr algn="just" marL="0" indent="0" lvl="0">
              <a:lnSpc>
                <a:spcPts val="2940"/>
              </a:lnSpc>
              <a:spcBef>
                <a:spcPct val="0"/>
              </a:spcBef>
            </a:pPr>
            <a:r>
              <a:rPr lang="en-US" sz="3000" spc="-102" strike="noStrike" u="none">
                <a:solidFill>
                  <a:srgbClr val="0081B8"/>
                </a:solidFill>
                <a:latin typeface="Playpen Sans 2"/>
                <a:ea typeface="Playpen Sans 2"/>
                <a:cs typeface="Playpen Sans 2"/>
                <a:sym typeface="Playpen Sans 2"/>
              </a:rPr>
              <a:t>The aim: Understand the need → identify the barrier → adapt the environment.</a:t>
            </a:r>
          </a:p>
          <a:p>
            <a:pPr algn="just" marL="0" indent="0" lvl="0">
              <a:lnSpc>
                <a:spcPts val="3331"/>
              </a:lnSpc>
              <a:spcBef>
                <a:spcPct val="0"/>
              </a:spcBef>
            </a:pPr>
          </a:p>
          <a:p>
            <a:pPr algn="just" marL="0" indent="0" lvl="0">
              <a:lnSpc>
                <a:spcPts val="3331"/>
              </a:lnSpc>
              <a:spcBef>
                <a:spcPct val="0"/>
              </a:spcBef>
            </a:pPr>
          </a:p>
          <a:p>
            <a:pPr algn="just" marL="0" indent="0" lvl="0">
              <a:lnSpc>
                <a:spcPts val="3331"/>
              </a:lnSpc>
              <a:spcBef>
                <a:spcPct val="0"/>
              </a:spcBef>
            </a:pPr>
          </a:p>
          <a:p>
            <a:pPr algn="just" marL="0" indent="0" lvl="0">
              <a:lnSpc>
                <a:spcPts val="3331"/>
              </a:lnSpc>
              <a:spcBef>
                <a:spcPct val="0"/>
              </a:spcBef>
            </a:pPr>
          </a:p>
        </p:txBody>
      </p:sp>
      <p:sp>
        <p:nvSpPr>
          <p:cNvPr name="Freeform 10" id="10"/>
          <p:cNvSpPr/>
          <p:nvPr/>
        </p:nvSpPr>
        <p:spPr>
          <a:xfrm flipH="false" flipV="false" rot="5248613">
            <a:off x="15232709" y="78187"/>
            <a:ext cx="778418" cy="2378498"/>
          </a:xfrm>
          <a:custGeom>
            <a:avLst/>
            <a:gdLst/>
            <a:ahLst/>
            <a:cxnLst/>
            <a:rect r="r" b="b" t="t" l="l"/>
            <a:pathLst>
              <a:path h="2378498" w="778418">
                <a:moveTo>
                  <a:pt x="0" y="0"/>
                </a:moveTo>
                <a:lnTo>
                  <a:pt x="778418" y="0"/>
                </a:lnTo>
                <a:lnTo>
                  <a:pt x="778418" y="2378498"/>
                </a:lnTo>
                <a:lnTo>
                  <a:pt x="0" y="2378498"/>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C0F0F7"/>
        </a:solidFill>
      </p:bgPr>
    </p:bg>
    <p:spTree>
      <p:nvGrpSpPr>
        <p:cNvPr id="1" name=""/>
        <p:cNvGrpSpPr/>
        <p:nvPr/>
      </p:nvGrpSpPr>
      <p:grpSpPr>
        <a:xfrm>
          <a:off x="0" y="0"/>
          <a:ext cx="0" cy="0"/>
          <a:chOff x="0" y="0"/>
          <a:chExt cx="0" cy="0"/>
        </a:xfrm>
      </p:grpSpPr>
      <p:grpSp>
        <p:nvGrpSpPr>
          <p:cNvPr name="Group 2" id="2"/>
          <p:cNvGrpSpPr/>
          <p:nvPr/>
        </p:nvGrpSpPr>
        <p:grpSpPr>
          <a:xfrm rot="-66347">
            <a:off x="1028655" y="484556"/>
            <a:ext cx="16597733" cy="9308609"/>
            <a:chOff x="0" y="0"/>
            <a:chExt cx="4371419" cy="2451650"/>
          </a:xfrm>
        </p:grpSpPr>
        <p:sp>
          <p:nvSpPr>
            <p:cNvPr name="Freeform 3" id="3"/>
            <p:cNvSpPr/>
            <p:nvPr/>
          </p:nvSpPr>
          <p:spPr>
            <a:xfrm flipH="false" flipV="false" rot="0">
              <a:off x="0" y="0"/>
              <a:ext cx="4371419" cy="2451650"/>
            </a:xfrm>
            <a:custGeom>
              <a:avLst/>
              <a:gdLst/>
              <a:ahLst/>
              <a:cxnLst/>
              <a:rect r="r" b="b" t="t" l="l"/>
              <a:pathLst>
                <a:path h="2451650" w="4371419">
                  <a:moveTo>
                    <a:pt x="0" y="0"/>
                  </a:moveTo>
                  <a:lnTo>
                    <a:pt x="4371419" y="0"/>
                  </a:lnTo>
                  <a:lnTo>
                    <a:pt x="4371419" y="2451650"/>
                  </a:lnTo>
                  <a:lnTo>
                    <a:pt x="0" y="2451650"/>
                  </a:lnTo>
                  <a:close/>
                </a:path>
              </a:pathLst>
            </a:custGeom>
            <a:solidFill>
              <a:srgbClr val="6DC0DB"/>
            </a:solidFill>
          </p:spPr>
        </p:sp>
        <p:sp>
          <p:nvSpPr>
            <p:cNvPr name="TextBox 4" id="4"/>
            <p:cNvSpPr txBox="true"/>
            <p:nvPr/>
          </p:nvSpPr>
          <p:spPr>
            <a:xfrm>
              <a:off x="0" y="-38100"/>
              <a:ext cx="4371419" cy="2489750"/>
            </a:xfrm>
            <a:prstGeom prst="rect">
              <a:avLst/>
            </a:prstGeom>
          </p:spPr>
          <p:txBody>
            <a:bodyPr anchor="ctr" rtlCol="false" tIns="50800" lIns="50800" bIns="50800" rIns="50800"/>
            <a:lstStyle/>
            <a:p>
              <a:pPr algn="ctr">
                <a:lnSpc>
                  <a:spcPts val="2424"/>
                </a:lnSpc>
              </a:pPr>
            </a:p>
          </p:txBody>
        </p:sp>
      </p:grpSp>
      <p:sp>
        <p:nvSpPr>
          <p:cNvPr name="Freeform 5" id="5"/>
          <p:cNvSpPr/>
          <p:nvPr/>
        </p:nvSpPr>
        <p:spPr>
          <a:xfrm flipH="false" flipV="false" rot="-5466347">
            <a:off x="-3305811" y="4493757"/>
            <a:ext cx="9308609" cy="1598234"/>
          </a:xfrm>
          <a:custGeom>
            <a:avLst/>
            <a:gdLst/>
            <a:ahLst/>
            <a:cxnLst/>
            <a:rect r="r" b="b" t="t" l="l"/>
            <a:pathLst>
              <a:path h="1598234" w="9308609">
                <a:moveTo>
                  <a:pt x="0" y="0"/>
                </a:moveTo>
                <a:lnTo>
                  <a:pt x="9308610" y="0"/>
                </a:lnTo>
                <a:lnTo>
                  <a:pt x="9308610" y="1598234"/>
                </a:lnTo>
                <a:lnTo>
                  <a:pt x="0" y="1598234"/>
                </a:lnTo>
                <a:lnTo>
                  <a:pt x="0" y="0"/>
                </a:lnTo>
                <a:close/>
              </a:path>
            </a:pathLst>
          </a:custGeom>
          <a:blipFill>
            <a:blip r:embed="rId2">
              <a:extLst>
                <a:ext uri="{96DAC541-7B7A-43D3-8B79-37D633B846F1}">
                  <asvg:svgBlip xmlns:asvg="http://schemas.microsoft.com/office/drawing/2016/SVG/main" r:embed="rId3"/>
                </a:ext>
              </a:extLst>
            </a:blip>
            <a:stretch>
              <a:fillRect l="0" t="0" r="0" b="-725887"/>
            </a:stretch>
          </a:blipFill>
        </p:spPr>
      </p:sp>
      <p:grpSp>
        <p:nvGrpSpPr>
          <p:cNvPr name="Group 6" id="6"/>
          <p:cNvGrpSpPr/>
          <p:nvPr/>
        </p:nvGrpSpPr>
        <p:grpSpPr>
          <a:xfrm rot="-66347">
            <a:off x="2320504" y="908050"/>
            <a:ext cx="15046409" cy="8769649"/>
            <a:chOff x="0" y="0"/>
            <a:chExt cx="3962840" cy="2309702"/>
          </a:xfrm>
        </p:grpSpPr>
        <p:sp>
          <p:nvSpPr>
            <p:cNvPr name="Freeform 7" id="7"/>
            <p:cNvSpPr/>
            <p:nvPr/>
          </p:nvSpPr>
          <p:spPr>
            <a:xfrm flipH="false" flipV="false" rot="0">
              <a:off x="0" y="0"/>
              <a:ext cx="3962840" cy="2309702"/>
            </a:xfrm>
            <a:custGeom>
              <a:avLst/>
              <a:gdLst/>
              <a:ahLst/>
              <a:cxnLst/>
              <a:rect r="r" b="b" t="t" l="l"/>
              <a:pathLst>
                <a:path h="2309702" w="3962840">
                  <a:moveTo>
                    <a:pt x="0" y="0"/>
                  </a:moveTo>
                  <a:lnTo>
                    <a:pt x="3962840" y="0"/>
                  </a:lnTo>
                  <a:lnTo>
                    <a:pt x="3962840" y="2309702"/>
                  </a:lnTo>
                  <a:lnTo>
                    <a:pt x="0" y="2309702"/>
                  </a:lnTo>
                  <a:close/>
                </a:path>
              </a:pathLst>
            </a:custGeom>
            <a:solidFill>
              <a:srgbClr val="FFF4F8"/>
            </a:solidFill>
          </p:spPr>
        </p:sp>
        <p:sp>
          <p:nvSpPr>
            <p:cNvPr name="TextBox 8" id="8"/>
            <p:cNvSpPr txBox="true"/>
            <p:nvPr/>
          </p:nvSpPr>
          <p:spPr>
            <a:xfrm>
              <a:off x="0" y="-38100"/>
              <a:ext cx="3962840" cy="2347802"/>
            </a:xfrm>
            <a:prstGeom prst="rect">
              <a:avLst/>
            </a:prstGeom>
          </p:spPr>
          <p:txBody>
            <a:bodyPr anchor="ctr" rtlCol="false" tIns="50800" lIns="50800" bIns="50800" rIns="50800"/>
            <a:lstStyle/>
            <a:p>
              <a:pPr algn="ctr">
                <a:lnSpc>
                  <a:spcPts val="2424"/>
                </a:lnSpc>
              </a:pPr>
            </a:p>
          </p:txBody>
        </p:sp>
      </p:grpSp>
      <p:sp>
        <p:nvSpPr>
          <p:cNvPr name="TextBox 9" id="9"/>
          <p:cNvSpPr txBox="true"/>
          <p:nvPr/>
        </p:nvSpPr>
        <p:spPr>
          <a:xfrm rot="-63913">
            <a:off x="2827482" y="3013470"/>
            <a:ext cx="14359526" cy="7910830"/>
          </a:xfrm>
          <a:prstGeom prst="rect">
            <a:avLst/>
          </a:prstGeom>
        </p:spPr>
        <p:txBody>
          <a:bodyPr anchor="t" rtlCol="false" tIns="0" lIns="0" bIns="0" rIns="0">
            <a:spAutoFit/>
          </a:bodyPr>
          <a:lstStyle/>
          <a:p>
            <a:pPr algn="l">
              <a:lnSpc>
                <a:spcPts val="3920"/>
              </a:lnSpc>
            </a:pPr>
            <a:r>
              <a:rPr lang="en-US" sz="2800">
                <a:solidFill>
                  <a:srgbClr val="0081B8"/>
                </a:solidFill>
                <a:latin typeface="Playpen Sans 1"/>
                <a:ea typeface="Playpen Sans 1"/>
                <a:cs typeface="Playpen Sans 1"/>
                <a:sym typeface="Playpen Sans 1"/>
              </a:rPr>
              <a:t>Communication is much more than being able to speak. Pupils need to:</a:t>
            </a:r>
          </a:p>
          <a:p>
            <a:pPr algn="l">
              <a:lnSpc>
                <a:spcPts val="3920"/>
              </a:lnSpc>
            </a:pPr>
          </a:p>
          <a:p>
            <a:pPr algn="l">
              <a:lnSpc>
                <a:spcPts val="3920"/>
              </a:lnSpc>
            </a:pPr>
            <a:r>
              <a:rPr lang="en-US" sz="2800">
                <a:solidFill>
                  <a:srgbClr val="0081B8"/>
                </a:solidFill>
                <a:latin typeface="Playpen Sans 1"/>
                <a:ea typeface="Playpen Sans 1"/>
                <a:cs typeface="Playpen Sans 1"/>
                <a:sym typeface="Playpen Sans 1"/>
              </a:rPr>
              <a:t>UNDERSTAND language and instructions</a:t>
            </a:r>
          </a:p>
          <a:p>
            <a:pPr algn="l">
              <a:lnSpc>
                <a:spcPts val="3920"/>
              </a:lnSpc>
            </a:pPr>
            <a:r>
              <a:rPr lang="en-US" sz="2800">
                <a:solidFill>
                  <a:srgbClr val="0081B8"/>
                </a:solidFill>
                <a:latin typeface="Playpen Sans 1"/>
                <a:ea typeface="Playpen Sans 1"/>
                <a:cs typeface="Playpen Sans 1"/>
                <a:sym typeface="Playpen Sans 1"/>
              </a:rPr>
              <a:t>EXPRESS ideas, needs and knowledge</a:t>
            </a:r>
          </a:p>
          <a:p>
            <a:pPr algn="l">
              <a:lnSpc>
                <a:spcPts val="3920"/>
              </a:lnSpc>
            </a:pPr>
            <a:r>
              <a:rPr lang="en-US" sz="2800">
                <a:solidFill>
                  <a:srgbClr val="0081B8"/>
                </a:solidFill>
                <a:latin typeface="Playpen Sans 1"/>
                <a:ea typeface="Playpen Sans 1"/>
                <a:cs typeface="Playpen Sans 1"/>
                <a:sym typeface="Playpen Sans 1"/>
              </a:rPr>
              <a:t>INTERACT with other people</a:t>
            </a:r>
          </a:p>
          <a:p>
            <a:pPr algn="l">
              <a:lnSpc>
                <a:spcPts val="3920"/>
              </a:lnSpc>
            </a:pPr>
            <a:r>
              <a:rPr lang="en-US" sz="2800">
                <a:solidFill>
                  <a:srgbClr val="0081B8"/>
                </a:solidFill>
                <a:latin typeface="Playpen Sans 1"/>
                <a:ea typeface="Playpen Sans 1"/>
                <a:cs typeface="Playpen Sans 1"/>
                <a:sym typeface="Playpen Sans 1"/>
              </a:rPr>
              <a:t>USE &amp; INTERPRET social communication</a:t>
            </a:r>
          </a:p>
          <a:p>
            <a:pPr algn="l">
              <a:lnSpc>
                <a:spcPts val="3920"/>
              </a:lnSpc>
            </a:pPr>
            <a:r>
              <a:rPr lang="en-US" sz="2800">
                <a:solidFill>
                  <a:srgbClr val="0081B8"/>
                </a:solidFill>
                <a:latin typeface="Playpen Sans 1"/>
                <a:ea typeface="Playpen Sans 1"/>
                <a:cs typeface="Playpen Sans 1"/>
                <a:sym typeface="Playpen Sans 1"/>
              </a:rPr>
              <a:t>PROCESS spoken information</a:t>
            </a:r>
          </a:p>
          <a:p>
            <a:pPr algn="l">
              <a:lnSpc>
                <a:spcPts val="3920"/>
              </a:lnSpc>
            </a:pPr>
          </a:p>
          <a:p>
            <a:pPr algn="l">
              <a:lnSpc>
                <a:spcPts val="3920"/>
              </a:lnSpc>
            </a:pPr>
            <a:r>
              <a:rPr lang="en-US" sz="2800">
                <a:solidFill>
                  <a:srgbClr val="0081B8"/>
                </a:solidFill>
                <a:latin typeface="Playpen Sans 1"/>
                <a:ea typeface="Playpen Sans 1"/>
                <a:cs typeface="Playpen Sans 1"/>
                <a:sym typeface="Playpen Sans 1"/>
              </a:rPr>
              <a:t>Communication and interaction needs can affect learning, relationships, participation and independence.</a:t>
            </a:r>
          </a:p>
          <a:p>
            <a:pPr algn="l">
              <a:lnSpc>
                <a:spcPts val="3920"/>
              </a:lnSpc>
            </a:pPr>
          </a:p>
          <a:p>
            <a:pPr algn="l">
              <a:lnSpc>
                <a:spcPts val="3920"/>
              </a:lnSpc>
            </a:pPr>
            <a:r>
              <a:rPr lang="en-US" sz="2800">
                <a:solidFill>
                  <a:srgbClr val="0081B8"/>
                </a:solidFill>
                <a:latin typeface="Playpen Sans 1"/>
                <a:ea typeface="Playpen Sans 1"/>
                <a:cs typeface="Playpen Sans 1"/>
                <a:sym typeface="Playpen Sans 1"/>
              </a:rPr>
              <a:t>A pupil can hav</a:t>
            </a:r>
            <a:r>
              <a:rPr lang="en-US" sz="2800">
                <a:solidFill>
                  <a:srgbClr val="0081B8"/>
                </a:solidFill>
                <a:latin typeface="Playpen Sans 1"/>
                <a:ea typeface="Playpen Sans 1"/>
                <a:cs typeface="Playpen Sans 1"/>
                <a:sym typeface="Playpen Sans 1"/>
              </a:rPr>
              <a:t>e lots to say — </a:t>
            </a:r>
            <a:r>
              <a:rPr lang="en-US" sz="2800">
                <a:solidFill>
                  <a:srgbClr val="0081B8"/>
                </a:solidFill>
                <a:latin typeface="Playpen Sans 1"/>
                <a:ea typeface="Playpen Sans 1"/>
                <a:cs typeface="Playpen Sans 1"/>
                <a:sym typeface="Playpen Sans 1"/>
              </a:rPr>
              <a:t>and sti</a:t>
            </a:r>
            <a:r>
              <a:rPr lang="en-US" sz="2800">
                <a:solidFill>
                  <a:srgbClr val="0081B8"/>
                </a:solidFill>
                <a:latin typeface="Playpen Sans 1"/>
                <a:ea typeface="Playpen Sans 1"/>
                <a:cs typeface="Playpen Sans 1"/>
                <a:sym typeface="Playpen Sans 1"/>
              </a:rPr>
              <a:t>ll</a:t>
            </a:r>
            <a:r>
              <a:rPr lang="en-US" sz="2800">
                <a:solidFill>
                  <a:srgbClr val="0081B8"/>
                </a:solidFill>
                <a:latin typeface="Playpen Sans 1"/>
                <a:ea typeface="Playpen Sans 1"/>
                <a:cs typeface="Playpen Sans 1"/>
                <a:sym typeface="Playpen Sans 1"/>
              </a:rPr>
              <a:t> exp</a:t>
            </a:r>
            <a:r>
              <a:rPr lang="en-US" sz="2800">
                <a:solidFill>
                  <a:srgbClr val="0081B8"/>
                </a:solidFill>
                <a:latin typeface="Playpen Sans 1"/>
                <a:ea typeface="Playpen Sans 1"/>
                <a:cs typeface="Playpen Sans 1"/>
                <a:sym typeface="Playpen Sans 1"/>
              </a:rPr>
              <a:t>e</a:t>
            </a:r>
            <a:r>
              <a:rPr lang="en-US" sz="2800">
                <a:solidFill>
                  <a:srgbClr val="0081B8"/>
                </a:solidFill>
                <a:latin typeface="Playpen Sans 1"/>
                <a:ea typeface="Playpen Sans 1"/>
                <a:cs typeface="Playpen Sans 1"/>
                <a:sym typeface="Playpen Sans 1"/>
              </a:rPr>
              <a:t>rience si</a:t>
            </a:r>
            <a:r>
              <a:rPr lang="en-US" sz="2800">
                <a:solidFill>
                  <a:srgbClr val="0081B8"/>
                </a:solidFill>
                <a:latin typeface="Playpen Sans 1"/>
                <a:ea typeface="Playpen Sans 1"/>
                <a:cs typeface="Playpen Sans 1"/>
                <a:sym typeface="Playpen Sans 1"/>
              </a:rPr>
              <a:t>gnif</a:t>
            </a:r>
            <a:r>
              <a:rPr lang="en-US" sz="2800">
                <a:solidFill>
                  <a:srgbClr val="0081B8"/>
                </a:solidFill>
                <a:latin typeface="Playpen Sans 1"/>
                <a:ea typeface="Playpen Sans 1"/>
                <a:cs typeface="Playpen Sans 1"/>
                <a:sym typeface="Playpen Sans 1"/>
              </a:rPr>
              <a:t>ica</a:t>
            </a:r>
            <a:r>
              <a:rPr lang="en-US" sz="2800">
                <a:solidFill>
                  <a:srgbClr val="0081B8"/>
                </a:solidFill>
                <a:latin typeface="Playpen Sans 1"/>
                <a:ea typeface="Playpen Sans 1"/>
                <a:cs typeface="Playpen Sans 1"/>
                <a:sym typeface="Playpen Sans 1"/>
              </a:rPr>
              <a:t>nt </a:t>
            </a:r>
            <a:r>
              <a:rPr lang="en-US" sz="2800">
                <a:solidFill>
                  <a:srgbClr val="0081B8"/>
                </a:solidFill>
                <a:latin typeface="Playpen Sans 1"/>
                <a:ea typeface="Playpen Sans 1"/>
                <a:cs typeface="Playpen Sans 1"/>
                <a:sym typeface="Playpen Sans 1"/>
              </a:rPr>
              <a:t>c</a:t>
            </a:r>
            <a:r>
              <a:rPr lang="en-US" sz="2800">
                <a:solidFill>
                  <a:srgbClr val="0081B8"/>
                </a:solidFill>
                <a:latin typeface="Playpen Sans 1"/>
                <a:ea typeface="Playpen Sans 1"/>
                <a:cs typeface="Playpen Sans 1"/>
                <a:sym typeface="Playpen Sans 1"/>
              </a:rPr>
              <a:t>o</a:t>
            </a:r>
            <a:r>
              <a:rPr lang="en-US" sz="2800">
                <a:solidFill>
                  <a:srgbClr val="0081B8"/>
                </a:solidFill>
                <a:latin typeface="Playpen Sans 1"/>
                <a:ea typeface="Playpen Sans 1"/>
                <a:cs typeface="Playpen Sans 1"/>
                <a:sym typeface="Playpen Sans 1"/>
              </a:rPr>
              <a:t>mmunication</a:t>
            </a:r>
            <a:r>
              <a:rPr lang="en-US" sz="2800">
                <a:solidFill>
                  <a:srgbClr val="0081B8"/>
                </a:solidFill>
                <a:latin typeface="Playpen Sans 1"/>
                <a:ea typeface="Playpen Sans 1"/>
                <a:cs typeface="Playpen Sans 1"/>
                <a:sym typeface="Playpen Sans 1"/>
              </a:rPr>
              <a:t> </a:t>
            </a:r>
            <a:r>
              <a:rPr lang="en-US" sz="2800">
                <a:solidFill>
                  <a:srgbClr val="0081B8"/>
                </a:solidFill>
                <a:latin typeface="Playpen Sans 1"/>
                <a:ea typeface="Playpen Sans 1"/>
                <a:cs typeface="Playpen Sans 1"/>
                <a:sym typeface="Playpen Sans 1"/>
              </a:rPr>
              <a:t>b</a:t>
            </a:r>
            <a:r>
              <a:rPr lang="en-US" sz="2800">
                <a:solidFill>
                  <a:srgbClr val="0081B8"/>
                </a:solidFill>
                <a:latin typeface="Playpen Sans 1"/>
                <a:ea typeface="Playpen Sans 1"/>
                <a:cs typeface="Playpen Sans 1"/>
                <a:sym typeface="Playpen Sans 1"/>
              </a:rPr>
              <a:t>ar</a:t>
            </a:r>
            <a:r>
              <a:rPr lang="en-US" sz="2800">
                <a:solidFill>
                  <a:srgbClr val="0081B8"/>
                </a:solidFill>
                <a:latin typeface="Playpen Sans 1"/>
                <a:ea typeface="Playpen Sans 1"/>
                <a:cs typeface="Playpen Sans 1"/>
                <a:sym typeface="Playpen Sans 1"/>
              </a:rPr>
              <a:t>ri</a:t>
            </a:r>
            <a:r>
              <a:rPr lang="en-US" sz="2800">
                <a:solidFill>
                  <a:srgbClr val="0081B8"/>
                </a:solidFill>
                <a:latin typeface="Playpen Sans 1"/>
                <a:ea typeface="Playpen Sans 1"/>
                <a:cs typeface="Playpen Sans 1"/>
                <a:sym typeface="Playpen Sans 1"/>
              </a:rPr>
              <a:t>ers.</a:t>
            </a:r>
          </a:p>
          <a:p>
            <a:pPr algn="ctr">
              <a:lnSpc>
                <a:spcPts val="3920"/>
              </a:lnSpc>
            </a:pPr>
          </a:p>
          <a:p>
            <a:pPr algn="ctr" marL="0" indent="0" lvl="0">
              <a:lnSpc>
                <a:spcPts val="3920"/>
              </a:lnSpc>
              <a:spcBef>
                <a:spcPct val="0"/>
              </a:spcBef>
            </a:pPr>
          </a:p>
          <a:p>
            <a:pPr algn="l" marL="0" indent="0" lvl="0">
              <a:lnSpc>
                <a:spcPts val="3920"/>
              </a:lnSpc>
              <a:spcBef>
                <a:spcPct val="0"/>
              </a:spcBef>
            </a:pPr>
          </a:p>
        </p:txBody>
      </p:sp>
      <p:sp>
        <p:nvSpPr>
          <p:cNvPr name="TextBox 10" id="10"/>
          <p:cNvSpPr txBox="true"/>
          <p:nvPr/>
        </p:nvSpPr>
        <p:spPr>
          <a:xfrm rot="-63583">
            <a:off x="2589569" y="1286409"/>
            <a:ext cx="14495771" cy="1655191"/>
          </a:xfrm>
          <a:prstGeom prst="rect">
            <a:avLst/>
          </a:prstGeom>
        </p:spPr>
        <p:txBody>
          <a:bodyPr anchor="t" rtlCol="false" tIns="0" lIns="0" bIns="0" rIns="0">
            <a:spAutoFit/>
          </a:bodyPr>
          <a:lstStyle/>
          <a:p>
            <a:pPr algn="ctr" marL="0" indent="0" lvl="0">
              <a:lnSpc>
                <a:spcPts val="6272"/>
              </a:lnSpc>
              <a:spcBef>
                <a:spcPct val="0"/>
              </a:spcBef>
            </a:pPr>
            <a:r>
              <a:rPr lang="en-US" b="true" sz="6400" spc="-217">
                <a:solidFill>
                  <a:srgbClr val="0081B8"/>
                </a:solidFill>
                <a:latin typeface="Obra Letra Bold"/>
                <a:ea typeface="Obra Letra Bold"/>
                <a:cs typeface="Obra Letra Bold"/>
                <a:sym typeface="Obra Letra Bold"/>
              </a:rPr>
              <a:t>What Do We Mean by Communication and Interaction?</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bg>
      <p:bgPr>
        <a:solidFill>
          <a:srgbClr val="C0F0F7"/>
        </a:solidFill>
      </p:bgPr>
    </p:bg>
    <p:spTree>
      <p:nvGrpSpPr>
        <p:cNvPr id="1" name=""/>
        <p:cNvGrpSpPr/>
        <p:nvPr/>
      </p:nvGrpSpPr>
      <p:grpSpPr>
        <a:xfrm>
          <a:off x="0" y="0"/>
          <a:ext cx="0" cy="0"/>
          <a:chOff x="0" y="0"/>
          <a:chExt cx="0" cy="0"/>
        </a:xfrm>
      </p:grpSpPr>
      <p:grpSp>
        <p:nvGrpSpPr>
          <p:cNvPr name="Group 2" id="2"/>
          <p:cNvGrpSpPr/>
          <p:nvPr/>
        </p:nvGrpSpPr>
        <p:grpSpPr>
          <a:xfrm rot="-66347">
            <a:off x="1028655" y="484556"/>
            <a:ext cx="16597733" cy="9308609"/>
            <a:chOff x="0" y="0"/>
            <a:chExt cx="4371419" cy="2451650"/>
          </a:xfrm>
        </p:grpSpPr>
        <p:sp>
          <p:nvSpPr>
            <p:cNvPr name="Freeform 3" id="3"/>
            <p:cNvSpPr/>
            <p:nvPr/>
          </p:nvSpPr>
          <p:spPr>
            <a:xfrm flipH="false" flipV="false" rot="0">
              <a:off x="0" y="0"/>
              <a:ext cx="4371419" cy="2451650"/>
            </a:xfrm>
            <a:custGeom>
              <a:avLst/>
              <a:gdLst/>
              <a:ahLst/>
              <a:cxnLst/>
              <a:rect r="r" b="b" t="t" l="l"/>
              <a:pathLst>
                <a:path h="2451650" w="4371419">
                  <a:moveTo>
                    <a:pt x="0" y="0"/>
                  </a:moveTo>
                  <a:lnTo>
                    <a:pt x="4371419" y="0"/>
                  </a:lnTo>
                  <a:lnTo>
                    <a:pt x="4371419" y="2451650"/>
                  </a:lnTo>
                  <a:lnTo>
                    <a:pt x="0" y="2451650"/>
                  </a:lnTo>
                  <a:close/>
                </a:path>
              </a:pathLst>
            </a:custGeom>
            <a:solidFill>
              <a:srgbClr val="6DC0DB"/>
            </a:solidFill>
          </p:spPr>
        </p:sp>
        <p:sp>
          <p:nvSpPr>
            <p:cNvPr name="TextBox 4" id="4"/>
            <p:cNvSpPr txBox="true"/>
            <p:nvPr/>
          </p:nvSpPr>
          <p:spPr>
            <a:xfrm>
              <a:off x="0" y="-38100"/>
              <a:ext cx="4371419" cy="2489750"/>
            </a:xfrm>
            <a:prstGeom prst="rect">
              <a:avLst/>
            </a:prstGeom>
          </p:spPr>
          <p:txBody>
            <a:bodyPr anchor="ctr" rtlCol="false" tIns="50800" lIns="50800" bIns="50800" rIns="50800"/>
            <a:lstStyle/>
            <a:p>
              <a:pPr algn="ctr">
                <a:lnSpc>
                  <a:spcPts val="2424"/>
                </a:lnSpc>
              </a:pPr>
            </a:p>
          </p:txBody>
        </p:sp>
      </p:grpSp>
      <p:sp>
        <p:nvSpPr>
          <p:cNvPr name="Freeform 5" id="5"/>
          <p:cNvSpPr/>
          <p:nvPr/>
        </p:nvSpPr>
        <p:spPr>
          <a:xfrm flipH="false" flipV="false" rot="-5466347">
            <a:off x="-3305811" y="4493757"/>
            <a:ext cx="9308609" cy="1598234"/>
          </a:xfrm>
          <a:custGeom>
            <a:avLst/>
            <a:gdLst/>
            <a:ahLst/>
            <a:cxnLst/>
            <a:rect r="r" b="b" t="t" l="l"/>
            <a:pathLst>
              <a:path h="1598234" w="9308609">
                <a:moveTo>
                  <a:pt x="0" y="0"/>
                </a:moveTo>
                <a:lnTo>
                  <a:pt x="9308610" y="0"/>
                </a:lnTo>
                <a:lnTo>
                  <a:pt x="9308610" y="1598234"/>
                </a:lnTo>
                <a:lnTo>
                  <a:pt x="0" y="1598234"/>
                </a:lnTo>
                <a:lnTo>
                  <a:pt x="0" y="0"/>
                </a:lnTo>
                <a:close/>
              </a:path>
            </a:pathLst>
          </a:custGeom>
          <a:blipFill>
            <a:blip r:embed="rId2">
              <a:extLst>
                <a:ext uri="{96DAC541-7B7A-43D3-8B79-37D633B846F1}">
                  <asvg:svgBlip xmlns:asvg="http://schemas.microsoft.com/office/drawing/2016/SVG/main" r:embed="rId3"/>
                </a:ext>
              </a:extLst>
            </a:blip>
            <a:stretch>
              <a:fillRect l="0" t="0" r="0" b="-725887"/>
            </a:stretch>
          </a:blipFill>
        </p:spPr>
      </p:sp>
      <p:grpSp>
        <p:nvGrpSpPr>
          <p:cNvPr name="Group 6" id="6"/>
          <p:cNvGrpSpPr/>
          <p:nvPr/>
        </p:nvGrpSpPr>
        <p:grpSpPr>
          <a:xfrm rot="-66347">
            <a:off x="1992641" y="798196"/>
            <a:ext cx="15046409" cy="8769649"/>
            <a:chOff x="0" y="0"/>
            <a:chExt cx="3962840" cy="2309702"/>
          </a:xfrm>
        </p:grpSpPr>
        <p:sp>
          <p:nvSpPr>
            <p:cNvPr name="Freeform 7" id="7"/>
            <p:cNvSpPr/>
            <p:nvPr/>
          </p:nvSpPr>
          <p:spPr>
            <a:xfrm flipH="false" flipV="false" rot="0">
              <a:off x="0" y="0"/>
              <a:ext cx="3962840" cy="2309702"/>
            </a:xfrm>
            <a:custGeom>
              <a:avLst/>
              <a:gdLst/>
              <a:ahLst/>
              <a:cxnLst/>
              <a:rect r="r" b="b" t="t" l="l"/>
              <a:pathLst>
                <a:path h="2309702" w="3962840">
                  <a:moveTo>
                    <a:pt x="0" y="0"/>
                  </a:moveTo>
                  <a:lnTo>
                    <a:pt x="3962840" y="0"/>
                  </a:lnTo>
                  <a:lnTo>
                    <a:pt x="3962840" y="2309702"/>
                  </a:lnTo>
                  <a:lnTo>
                    <a:pt x="0" y="2309702"/>
                  </a:lnTo>
                  <a:close/>
                </a:path>
              </a:pathLst>
            </a:custGeom>
            <a:solidFill>
              <a:srgbClr val="FFF4F8"/>
            </a:solidFill>
          </p:spPr>
        </p:sp>
        <p:sp>
          <p:nvSpPr>
            <p:cNvPr name="TextBox 8" id="8"/>
            <p:cNvSpPr txBox="true"/>
            <p:nvPr/>
          </p:nvSpPr>
          <p:spPr>
            <a:xfrm>
              <a:off x="0" y="-38100"/>
              <a:ext cx="3962840" cy="2347802"/>
            </a:xfrm>
            <a:prstGeom prst="rect">
              <a:avLst/>
            </a:prstGeom>
          </p:spPr>
          <p:txBody>
            <a:bodyPr anchor="ctr" rtlCol="false" tIns="50800" lIns="50800" bIns="50800" rIns="50800"/>
            <a:lstStyle/>
            <a:p>
              <a:pPr algn="ctr">
                <a:lnSpc>
                  <a:spcPts val="2424"/>
                </a:lnSpc>
              </a:pPr>
            </a:p>
          </p:txBody>
        </p:sp>
      </p:grpSp>
      <p:sp>
        <p:nvSpPr>
          <p:cNvPr name="TextBox 9" id="9"/>
          <p:cNvSpPr txBox="true"/>
          <p:nvPr/>
        </p:nvSpPr>
        <p:spPr>
          <a:xfrm rot="-63913">
            <a:off x="2216287" y="2233660"/>
            <a:ext cx="14598054" cy="11182350"/>
          </a:xfrm>
          <a:prstGeom prst="rect">
            <a:avLst/>
          </a:prstGeom>
        </p:spPr>
        <p:txBody>
          <a:bodyPr anchor="t" rtlCol="false" tIns="0" lIns="0" bIns="0" rIns="0">
            <a:spAutoFit/>
          </a:bodyPr>
          <a:lstStyle/>
          <a:p>
            <a:pPr algn="l">
              <a:lnSpc>
                <a:spcPts val="4200"/>
              </a:lnSpc>
            </a:pPr>
            <a:r>
              <a:rPr lang="en-US" sz="3000">
                <a:solidFill>
                  <a:srgbClr val="0081B8"/>
                </a:solidFill>
                <a:latin typeface="Playpen Sans 1"/>
                <a:ea typeface="Playpen Sans 1"/>
                <a:cs typeface="Playpen Sans 1"/>
                <a:sym typeface="Playpen Sans 1"/>
              </a:rPr>
              <a:t>The SEND Code of Practice identifies communication and interaction as one of four broad areas of need. This includes pupils with speech, language and communication needs (SLCN) and autistic pupils who may experience differences or difficulties in aspects of communication and social interaction.</a:t>
            </a:r>
          </a:p>
          <a:p>
            <a:pPr algn="l">
              <a:lnSpc>
                <a:spcPts val="4200"/>
              </a:lnSpc>
            </a:pPr>
          </a:p>
          <a:p>
            <a:pPr algn="l">
              <a:lnSpc>
                <a:spcPts val="4200"/>
              </a:lnSpc>
            </a:pPr>
            <a:r>
              <a:rPr lang="en-US" sz="3000">
                <a:solidFill>
                  <a:srgbClr val="0081B8"/>
                </a:solidFill>
                <a:latin typeface="Playpen Sans 1"/>
                <a:ea typeface="Playpen Sans 1"/>
                <a:cs typeface="Playpen Sans 1"/>
                <a:sym typeface="Playpen Sans 1"/>
              </a:rPr>
              <a:t>But the four areas are a starting point for understanding need - not boxes for categorising children.</a:t>
            </a:r>
          </a:p>
          <a:p>
            <a:pPr algn="l">
              <a:lnSpc>
                <a:spcPts val="4200"/>
              </a:lnSpc>
            </a:pPr>
            <a:r>
              <a:rPr lang="en-US" sz="3000">
                <a:solidFill>
                  <a:srgbClr val="0081B8"/>
                </a:solidFill>
                <a:latin typeface="Playpen Sans 1"/>
                <a:ea typeface="Playpen Sans 1"/>
                <a:cs typeface="Playpen Sans 1"/>
                <a:sym typeface="Playpen Sans 1"/>
              </a:rPr>
              <a:t>A pupil's needs may:</a:t>
            </a:r>
          </a:p>
          <a:p>
            <a:pPr algn="l" marL="647702" indent="-323851" lvl="1">
              <a:lnSpc>
                <a:spcPts val="4200"/>
              </a:lnSpc>
              <a:buFont typeface="Arial"/>
              <a:buChar char="•"/>
            </a:pPr>
            <a:r>
              <a:rPr lang="en-US" sz="3000">
                <a:solidFill>
                  <a:srgbClr val="0081B8"/>
                </a:solidFill>
                <a:latin typeface="Playpen Sans 1"/>
                <a:ea typeface="Playpen Sans 1"/>
                <a:cs typeface="Playpen Sans 1"/>
                <a:sym typeface="Playpen Sans 1"/>
              </a:rPr>
              <a:t>ov</a:t>
            </a:r>
            <a:r>
              <a:rPr lang="en-US" sz="3000">
                <a:solidFill>
                  <a:srgbClr val="0081B8"/>
                </a:solidFill>
                <a:latin typeface="Playpen Sans 1"/>
                <a:ea typeface="Playpen Sans 1"/>
                <a:cs typeface="Playpen Sans 1"/>
                <a:sym typeface="Playpen Sans 1"/>
              </a:rPr>
              <a:t>e</a:t>
            </a:r>
            <a:r>
              <a:rPr lang="en-US" sz="3000">
                <a:solidFill>
                  <a:srgbClr val="0081B8"/>
                </a:solidFill>
                <a:latin typeface="Playpen Sans 1"/>
                <a:ea typeface="Playpen Sans 1"/>
                <a:cs typeface="Playpen Sans 1"/>
                <a:sym typeface="Playpen Sans 1"/>
              </a:rPr>
              <a:t>rlap</a:t>
            </a:r>
            <a:r>
              <a:rPr lang="en-US" sz="3000">
                <a:solidFill>
                  <a:srgbClr val="0081B8"/>
                </a:solidFill>
                <a:latin typeface="Playpen Sans 1"/>
                <a:ea typeface="Playpen Sans 1"/>
                <a:cs typeface="Playpen Sans 1"/>
                <a:sym typeface="Playpen Sans 1"/>
              </a:rPr>
              <a:t> </a:t>
            </a:r>
            <a:r>
              <a:rPr lang="en-US" sz="3000">
                <a:solidFill>
                  <a:srgbClr val="0081B8"/>
                </a:solidFill>
                <a:latin typeface="Playpen Sans 1"/>
                <a:ea typeface="Playpen Sans 1"/>
                <a:cs typeface="Playpen Sans 1"/>
                <a:sym typeface="Playpen Sans 1"/>
              </a:rPr>
              <a:t>a</a:t>
            </a:r>
            <a:r>
              <a:rPr lang="en-US" sz="3000">
                <a:solidFill>
                  <a:srgbClr val="0081B8"/>
                </a:solidFill>
                <a:latin typeface="Playpen Sans 1"/>
                <a:ea typeface="Playpen Sans 1"/>
                <a:cs typeface="Playpen Sans 1"/>
                <a:sym typeface="Playpen Sans 1"/>
              </a:rPr>
              <a:t>c</a:t>
            </a:r>
            <a:r>
              <a:rPr lang="en-US" sz="3000">
                <a:solidFill>
                  <a:srgbClr val="0081B8"/>
                </a:solidFill>
                <a:latin typeface="Playpen Sans 1"/>
                <a:ea typeface="Playpen Sans 1"/>
                <a:cs typeface="Playpen Sans 1"/>
                <a:sym typeface="Playpen Sans 1"/>
              </a:rPr>
              <a:t>ro</a:t>
            </a:r>
            <a:r>
              <a:rPr lang="en-US" sz="3000">
                <a:solidFill>
                  <a:srgbClr val="0081B8"/>
                </a:solidFill>
                <a:latin typeface="Playpen Sans 1"/>
                <a:ea typeface="Playpen Sans 1"/>
                <a:cs typeface="Playpen Sans 1"/>
                <a:sym typeface="Playpen Sans 1"/>
              </a:rPr>
              <a:t>ss </a:t>
            </a:r>
            <a:r>
              <a:rPr lang="en-US" sz="3000">
                <a:solidFill>
                  <a:srgbClr val="0081B8"/>
                </a:solidFill>
                <a:latin typeface="Playpen Sans 1"/>
                <a:ea typeface="Playpen Sans 1"/>
                <a:cs typeface="Playpen Sans 1"/>
                <a:sym typeface="Playpen Sans 1"/>
              </a:rPr>
              <a:t>several</a:t>
            </a:r>
            <a:r>
              <a:rPr lang="en-US" sz="3000">
                <a:solidFill>
                  <a:srgbClr val="0081B8"/>
                </a:solidFill>
                <a:latin typeface="Playpen Sans 1"/>
                <a:ea typeface="Playpen Sans 1"/>
                <a:cs typeface="Playpen Sans 1"/>
                <a:sym typeface="Playpen Sans 1"/>
              </a:rPr>
              <a:t> </a:t>
            </a:r>
            <a:r>
              <a:rPr lang="en-US" sz="3000">
                <a:solidFill>
                  <a:srgbClr val="0081B8"/>
                </a:solidFill>
                <a:latin typeface="Playpen Sans 1"/>
                <a:ea typeface="Playpen Sans 1"/>
                <a:cs typeface="Playpen Sans 1"/>
                <a:sym typeface="Playpen Sans 1"/>
              </a:rPr>
              <a:t>ar</a:t>
            </a:r>
            <a:r>
              <a:rPr lang="en-US" sz="3000">
                <a:solidFill>
                  <a:srgbClr val="0081B8"/>
                </a:solidFill>
                <a:latin typeface="Playpen Sans 1"/>
                <a:ea typeface="Playpen Sans 1"/>
                <a:cs typeface="Playpen Sans 1"/>
                <a:sym typeface="Playpen Sans 1"/>
              </a:rPr>
              <a:t>e</a:t>
            </a:r>
            <a:r>
              <a:rPr lang="en-US" sz="3000">
                <a:solidFill>
                  <a:srgbClr val="0081B8"/>
                </a:solidFill>
                <a:latin typeface="Playpen Sans 1"/>
                <a:ea typeface="Playpen Sans 1"/>
                <a:cs typeface="Playpen Sans 1"/>
                <a:sym typeface="Playpen Sans 1"/>
              </a:rPr>
              <a:t>as</a:t>
            </a:r>
          </a:p>
          <a:p>
            <a:pPr algn="l" marL="647702" indent="-323851" lvl="1">
              <a:lnSpc>
                <a:spcPts val="4200"/>
              </a:lnSpc>
              <a:buFont typeface="Arial"/>
              <a:buChar char="•"/>
            </a:pPr>
            <a:r>
              <a:rPr lang="en-US" sz="3000">
                <a:solidFill>
                  <a:srgbClr val="0081B8"/>
                </a:solidFill>
                <a:latin typeface="Playpen Sans 1"/>
                <a:ea typeface="Playpen Sans 1"/>
                <a:cs typeface="Playpen Sans 1"/>
                <a:sym typeface="Playpen Sans 1"/>
              </a:rPr>
              <a:t>p</a:t>
            </a:r>
            <a:r>
              <a:rPr lang="en-US" sz="3000">
                <a:solidFill>
                  <a:srgbClr val="0081B8"/>
                </a:solidFill>
                <a:latin typeface="Playpen Sans 1"/>
                <a:ea typeface="Playpen Sans 1"/>
                <a:cs typeface="Playpen Sans 1"/>
                <a:sym typeface="Playpen Sans 1"/>
              </a:rPr>
              <a:t>re</a:t>
            </a:r>
            <a:r>
              <a:rPr lang="en-US" sz="3000">
                <a:solidFill>
                  <a:srgbClr val="0081B8"/>
                </a:solidFill>
                <a:latin typeface="Playpen Sans 1"/>
                <a:ea typeface="Playpen Sans 1"/>
                <a:cs typeface="Playpen Sans 1"/>
                <a:sym typeface="Playpen Sans 1"/>
              </a:rPr>
              <a:t>sen</a:t>
            </a:r>
            <a:r>
              <a:rPr lang="en-US" sz="3000">
                <a:solidFill>
                  <a:srgbClr val="0081B8"/>
                </a:solidFill>
                <a:latin typeface="Playpen Sans 1"/>
                <a:ea typeface="Playpen Sans 1"/>
                <a:cs typeface="Playpen Sans 1"/>
                <a:sym typeface="Playpen Sans 1"/>
              </a:rPr>
              <a:t>t</a:t>
            </a:r>
            <a:r>
              <a:rPr lang="en-US" sz="3000">
                <a:solidFill>
                  <a:srgbClr val="0081B8"/>
                </a:solidFill>
                <a:latin typeface="Playpen Sans 1"/>
                <a:ea typeface="Playpen Sans 1"/>
                <a:cs typeface="Playpen Sans 1"/>
                <a:sym typeface="Playpen Sans 1"/>
              </a:rPr>
              <a:t> </a:t>
            </a:r>
            <a:r>
              <a:rPr lang="en-US" sz="3000">
                <a:solidFill>
                  <a:srgbClr val="0081B8"/>
                </a:solidFill>
                <a:latin typeface="Playpen Sans 1"/>
                <a:ea typeface="Playpen Sans 1"/>
                <a:cs typeface="Playpen Sans 1"/>
                <a:sym typeface="Playpen Sans 1"/>
              </a:rPr>
              <a:t>d</a:t>
            </a:r>
            <a:r>
              <a:rPr lang="en-US" sz="3000">
                <a:solidFill>
                  <a:srgbClr val="0081B8"/>
                </a:solidFill>
                <a:latin typeface="Playpen Sans 1"/>
                <a:ea typeface="Playpen Sans 1"/>
                <a:cs typeface="Playpen Sans 1"/>
                <a:sym typeface="Playpen Sans 1"/>
              </a:rPr>
              <a:t>i</a:t>
            </a:r>
            <a:r>
              <a:rPr lang="en-US" sz="3000">
                <a:solidFill>
                  <a:srgbClr val="0081B8"/>
                </a:solidFill>
                <a:latin typeface="Playpen Sans 1"/>
                <a:ea typeface="Playpen Sans 1"/>
                <a:cs typeface="Playpen Sans 1"/>
                <a:sym typeface="Playpen Sans 1"/>
              </a:rPr>
              <a:t>ff</a:t>
            </a:r>
            <a:r>
              <a:rPr lang="en-US" sz="3000">
                <a:solidFill>
                  <a:srgbClr val="0081B8"/>
                </a:solidFill>
                <a:latin typeface="Playpen Sans 1"/>
                <a:ea typeface="Playpen Sans 1"/>
                <a:cs typeface="Playpen Sans 1"/>
                <a:sym typeface="Playpen Sans 1"/>
              </a:rPr>
              <a:t>e</a:t>
            </a:r>
            <a:r>
              <a:rPr lang="en-US" sz="3000">
                <a:solidFill>
                  <a:srgbClr val="0081B8"/>
                </a:solidFill>
                <a:latin typeface="Playpen Sans 1"/>
                <a:ea typeface="Playpen Sans 1"/>
                <a:cs typeface="Playpen Sans 1"/>
                <a:sym typeface="Playpen Sans 1"/>
              </a:rPr>
              <a:t>r</a:t>
            </a:r>
            <a:r>
              <a:rPr lang="en-US" sz="3000">
                <a:solidFill>
                  <a:srgbClr val="0081B8"/>
                </a:solidFill>
                <a:latin typeface="Playpen Sans 1"/>
                <a:ea typeface="Playpen Sans 1"/>
                <a:cs typeface="Playpen Sans 1"/>
                <a:sym typeface="Playpen Sans 1"/>
              </a:rPr>
              <a:t>ently</a:t>
            </a:r>
            <a:r>
              <a:rPr lang="en-US" sz="3000">
                <a:solidFill>
                  <a:srgbClr val="0081B8"/>
                </a:solidFill>
                <a:latin typeface="Playpen Sans 1"/>
                <a:ea typeface="Playpen Sans 1"/>
                <a:cs typeface="Playpen Sans 1"/>
                <a:sym typeface="Playpen Sans 1"/>
              </a:rPr>
              <a:t> </a:t>
            </a:r>
            <a:r>
              <a:rPr lang="en-US" sz="3000">
                <a:solidFill>
                  <a:srgbClr val="0081B8"/>
                </a:solidFill>
                <a:latin typeface="Playpen Sans 1"/>
                <a:ea typeface="Playpen Sans 1"/>
                <a:cs typeface="Playpen Sans 1"/>
                <a:sym typeface="Playpen Sans 1"/>
              </a:rPr>
              <a:t>in </a:t>
            </a:r>
            <a:r>
              <a:rPr lang="en-US" sz="3000">
                <a:solidFill>
                  <a:srgbClr val="0081B8"/>
                </a:solidFill>
                <a:latin typeface="Playpen Sans 1"/>
                <a:ea typeface="Playpen Sans 1"/>
                <a:cs typeface="Playpen Sans 1"/>
                <a:sym typeface="Playpen Sans 1"/>
              </a:rPr>
              <a:t>diff</a:t>
            </a:r>
            <a:r>
              <a:rPr lang="en-US" sz="3000">
                <a:solidFill>
                  <a:srgbClr val="0081B8"/>
                </a:solidFill>
                <a:latin typeface="Playpen Sans 1"/>
                <a:ea typeface="Playpen Sans 1"/>
                <a:cs typeface="Playpen Sans 1"/>
                <a:sym typeface="Playpen Sans 1"/>
              </a:rPr>
              <a:t>eren</a:t>
            </a:r>
            <a:r>
              <a:rPr lang="en-US" sz="3000">
                <a:solidFill>
                  <a:srgbClr val="0081B8"/>
                </a:solidFill>
                <a:latin typeface="Playpen Sans 1"/>
                <a:ea typeface="Playpen Sans 1"/>
                <a:cs typeface="Playpen Sans 1"/>
                <a:sym typeface="Playpen Sans 1"/>
              </a:rPr>
              <a:t>t</a:t>
            </a:r>
            <a:r>
              <a:rPr lang="en-US" sz="3000">
                <a:solidFill>
                  <a:srgbClr val="0081B8"/>
                </a:solidFill>
                <a:latin typeface="Playpen Sans 1"/>
                <a:ea typeface="Playpen Sans 1"/>
                <a:cs typeface="Playpen Sans 1"/>
                <a:sym typeface="Playpen Sans 1"/>
              </a:rPr>
              <a:t> con</a:t>
            </a:r>
            <a:r>
              <a:rPr lang="en-US" sz="3000">
                <a:solidFill>
                  <a:srgbClr val="0081B8"/>
                </a:solidFill>
                <a:latin typeface="Playpen Sans 1"/>
                <a:ea typeface="Playpen Sans 1"/>
                <a:cs typeface="Playpen Sans 1"/>
                <a:sym typeface="Playpen Sans 1"/>
              </a:rPr>
              <a:t>text</a:t>
            </a:r>
            <a:r>
              <a:rPr lang="en-US" sz="3000">
                <a:solidFill>
                  <a:srgbClr val="0081B8"/>
                </a:solidFill>
                <a:latin typeface="Playpen Sans 1"/>
                <a:ea typeface="Playpen Sans 1"/>
                <a:cs typeface="Playpen Sans 1"/>
                <a:sym typeface="Playpen Sans 1"/>
              </a:rPr>
              <a:t>s</a:t>
            </a:r>
          </a:p>
          <a:p>
            <a:pPr algn="l" marL="647702" indent="-323851" lvl="1">
              <a:lnSpc>
                <a:spcPts val="4200"/>
              </a:lnSpc>
              <a:buFont typeface="Arial"/>
              <a:buChar char="•"/>
            </a:pPr>
            <a:r>
              <a:rPr lang="en-US" sz="3000">
                <a:solidFill>
                  <a:srgbClr val="0081B8"/>
                </a:solidFill>
                <a:latin typeface="Playpen Sans 1"/>
                <a:ea typeface="Playpen Sans 1"/>
                <a:cs typeface="Playpen Sans 1"/>
                <a:sym typeface="Playpen Sans 1"/>
              </a:rPr>
              <a:t>ch</a:t>
            </a:r>
            <a:r>
              <a:rPr lang="en-US" sz="3000">
                <a:solidFill>
                  <a:srgbClr val="0081B8"/>
                </a:solidFill>
                <a:latin typeface="Playpen Sans 1"/>
                <a:ea typeface="Playpen Sans 1"/>
                <a:cs typeface="Playpen Sans 1"/>
                <a:sym typeface="Playpen Sans 1"/>
              </a:rPr>
              <a:t>an</a:t>
            </a:r>
            <a:r>
              <a:rPr lang="en-US" sz="3000">
                <a:solidFill>
                  <a:srgbClr val="0081B8"/>
                </a:solidFill>
                <a:latin typeface="Playpen Sans 1"/>
                <a:ea typeface="Playpen Sans 1"/>
                <a:cs typeface="Playpen Sans 1"/>
                <a:sym typeface="Playpen Sans 1"/>
              </a:rPr>
              <a:t>g</a:t>
            </a:r>
            <a:r>
              <a:rPr lang="en-US" sz="3000">
                <a:solidFill>
                  <a:srgbClr val="0081B8"/>
                </a:solidFill>
                <a:latin typeface="Playpen Sans 1"/>
                <a:ea typeface="Playpen Sans 1"/>
                <a:cs typeface="Playpen Sans 1"/>
                <a:sym typeface="Playpen Sans 1"/>
              </a:rPr>
              <a:t>e</a:t>
            </a:r>
            <a:r>
              <a:rPr lang="en-US" sz="3000">
                <a:solidFill>
                  <a:srgbClr val="0081B8"/>
                </a:solidFill>
                <a:latin typeface="Playpen Sans 1"/>
                <a:ea typeface="Playpen Sans 1"/>
                <a:cs typeface="Playpen Sans 1"/>
                <a:sym typeface="Playpen Sans 1"/>
              </a:rPr>
              <a:t> </a:t>
            </a:r>
            <a:r>
              <a:rPr lang="en-US" sz="3000">
                <a:solidFill>
                  <a:srgbClr val="0081B8"/>
                </a:solidFill>
                <a:latin typeface="Playpen Sans 1"/>
                <a:ea typeface="Playpen Sans 1"/>
                <a:cs typeface="Playpen Sans 1"/>
                <a:sym typeface="Playpen Sans 1"/>
              </a:rPr>
              <a:t>o</a:t>
            </a:r>
            <a:r>
              <a:rPr lang="en-US" sz="3000">
                <a:solidFill>
                  <a:srgbClr val="0081B8"/>
                </a:solidFill>
                <a:latin typeface="Playpen Sans 1"/>
                <a:ea typeface="Playpen Sans 1"/>
                <a:cs typeface="Playpen Sans 1"/>
                <a:sym typeface="Playpen Sans 1"/>
              </a:rPr>
              <a:t>ve</a:t>
            </a:r>
            <a:r>
              <a:rPr lang="en-US" sz="3000">
                <a:solidFill>
                  <a:srgbClr val="0081B8"/>
                </a:solidFill>
                <a:latin typeface="Playpen Sans 1"/>
                <a:ea typeface="Playpen Sans 1"/>
                <a:cs typeface="Playpen Sans 1"/>
                <a:sym typeface="Playpen Sans 1"/>
              </a:rPr>
              <a:t>r </a:t>
            </a:r>
            <a:r>
              <a:rPr lang="en-US" sz="3000">
                <a:solidFill>
                  <a:srgbClr val="0081B8"/>
                </a:solidFill>
                <a:latin typeface="Playpen Sans 1"/>
                <a:ea typeface="Playpen Sans 1"/>
                <a:cs typeface="Playpen Sans 1"/>
                <a:sym typeface="Playpen Sans 1"/>
              </a:rPr>
              <a:t>tim</a:t>
            </a:r>
            <a:r>
              <a:rPr lang="en-US" sz="3000">
                <a:solidFill>
                  <a:srgbClr val="0081B8"/>
                </a:solidFill>
                <a:latin typeface="Playpen Sans 1"/>
                <a:ea typeface="Playpen Sans 1"/>
                <a:cs typeface="Playpen Sans 1"/>
                <a:sym typeface="Playpen Sans 1"/>
              </a:rPr>
              <a:t>e</a:t>
            </a:r>
          </a:p>
          <a:p>
            <a:pPr algn="l" marL="647702" indent="-323851" lvl="1">
              <a:lnSpc>
                <a:spcPts val="4200"/>
              </a:lnSpc>
              <a:buFont typeface="Arial"/>
              <a:buChar char="•"/>
            </a:pPr>
            <a:r>
              <a:rPr lang="en-US" sz="3000">
                <a:solidFill>
                  <a:srgbClr val="0081B8"/>
                </a:solidFill>
                <a:latin typeface="Playpen Sans 1"/>
                <a:ea typeface="Playpen Sans 1"/>
                <a:cs typeface="Playpen Sans 1"/>
                <a:sym typeface="Playpen Sans 1"/>
              </a:rPr>
              <a:t>r</a:t>
            </a:r>
            <a:r>
              <a:rPr lang="en-US" sz="3000">
                <a:solidFill>
                  <a:srgbClr val="0081B8"/>
                </a:solidFill>
                <a:latin typeface="Playpen Sans 1"/>
                <a:ea typeface="Playpen Sans 1"/>
                <a:cs typeface="Playpen Sans 1"/>
                <a:sym typeface="Playpen Sans 1"/>
              </a:rPr>
              <a:t>e</a:t>
            </a:r>
            <a:r>
              <a:rPr lang="en-US" sz="3000">
                <a:solidFill>
                  <a:srgbClr val="0081B8"/>
                </a:solidFill>
                <a:latin typeface="Playpen Sans 1"/>
                <a:ea typeface="Playpen Sans 1"/>
                <a:cs typeface="Playpen Sans 1"/>
                <a:sym typeface="Playpen Sans 1"/>
              </a:rPr>
              <a:t>quire</a:t>
            </a:r>
            <a:r>
              <a:rPr lang="en-US" sz="3000">
                <a:solidFill>
                  <a:srgbClr val="0081B8"/>
                </a:solidFill>
                <a:latin typeface="Playpen Sans 1"/>
                <a:ea typeface="Playpen Sans 1"/>
                <a:cs typeface="Playpen Sans 1"/>
                <a:sym typeface="Playpen Sans 1"/>
              </a:rPr>
              <a:t> </a:t>
            </a:r>
            <a:r>
              <a:rPr lang="en-US" sz="3000">
                <a:solidFill>
                  <a:srgbClr val="0081B8"/>
                </a:solidFill>
                <a:latin typeface="Playpen Sans 1"/>
                <a:ea typeface="Playpen Sans 1"/>
                <a:cs typeface="Playpen Sans 1"/>
                <a:sym typeface="Playpen Sans 1"/>
              </a:rPr>
              <a:t>differ</a:t>
            </a:r>
            <a:r>
              <a:rPr lang="en-US" sz="3000">
                <a:solidFill>
                  <a:srgbClr val="0081B8"/>
                </a:solidFill>
                <a:latin typeface="Playpen Sans 1"/>
                <a:ea typeface="Playpen Sans 1"/>
                <a:cs typeface="Playpen Sans 1"/>
                <a:sym typeface="Playpen Sans 1"/>
              </a:rPr>
              <a:t>e</a:t>
            </a:r>
            <a:r>
              <a:rPr lang="en-US" sz="3000">
                <a:solidFill>
                  <a:srgbClr val="0081B8"/>
                </a:solidFill>
                <a:latin typeface="Playpen Sans 1"/>
                <a:ea typeface="Playpen Sans 1"/>
                <a:cs typeface="Playpen Sans 1"/>
                <a:sym typeface="Playpen Sans 1"/>
              </a:rPr>
              <a:t>nt</a:t>
            </a:r>
            <a:r>
              <a:rPr lang="en-US" sz="3000">
                <a:solidFill>
                  <a:srgbClr val="0081B8"/>
                </a:solidFill>
                <a:latin typeface="Playpen Sans 1"/>
                <a:ea typeface="Playpen Sans 1"/>
                <a:cs typeface="Playpen Sans 1"/>
                <a:sym typeface="Playpen Sans 1"/>
              </a:rPr>
              <a:t> support</a:t>
            </a:r>
            <a:r>
              <a:rPr lang="en-US" sz="3000">
                <a:solidFill>
                  <a:srgbClr val="0081B8"/>
                </a:solidFill>
                <a:latin typeface="Playpen Sans 1"/>
                <a:ea typeface="Playpen Sans 1"/>
                <a:cs typeface="Playpen Sans 1"/>
                <a:sym typeface="Playpen Sans 1"/>
              </a:rPr>
              <a:t> at d</a:t>
            </a:r>
            <a:r>
              <a:rPr lang="en-US" sz="3000">
                <a:solidFill>
                  <a:srgbClr val="0081B8"/>
                </a:solidFill>
                <a:latin typeface="Playpen Sans 1"/>
                <a:ea typeface="Playpen Sans 1"/>
                <a:cs typeface="Playpen Sans 1"/>
                <a:sym typeface="Playpen Sans 1"/>
              </a:rPr>
              <a:t>ifferen</a:t>
            </a:r>
            <a:r>
              <a:rPr lang="en-US" sz="3000">
                <a:solidFill>
                  <a:srgbClr val="0081B8"/>
                </a:solidFill>
                <a:latin typeface="Playpen Sans 1"/>
                <a:ea typeface="Playpen Sans 1"/>
                <a:cs typeface="Playpen Sans 1"/>
                <a:sym typeface="Playpen Sans 1"/>
              </a:rPr>
              <a:t>t</a:t>
            </a:r>
            <a:r>
              <a:rPr lang="en-US" sz="3000">
                <a:solidFill>
                  <a:srgbClr val="0081B8"/>
                </a:solidFill>
                <a:latin typeface="Playpen Sans 1"/>
                <a:ea typeface="Playpen Sans 1"/>
                <a:cs typeface="Playpen Sans 1"/>
                <a:sym typeface="Playpen Sans 1"/>
              </a:rPr>
              <a:t> po</a:t>
            </a:r>
            <a:r>
              <a:rPr lang="en-US" sz="3000">
                <a:solidFill>
                  <a:srgbClr val="0081B8"/>
                </a:solidFill>
                <a:latin typeface="Playpen Sans 1"/>
                <a:ea typeface="Playpen Sans 1"/>
                <a:cs typeface="Playpen Sans 1"/>
                <a:sym typeface="Playpen Sans 1"/>
              </a:rPr>
              <a:t>ints</a:t>
            </a:r>
          </a:p>
          <a:p>
            <a:pPr algn="l">
              <a:lnSpc>
                <a:spcPts val="4200"/>
              </a:lnSpc>
            </a:pPr>
            <a:r>
              <a:rPr lang="en-US" sz="3000">
                <a:solidFill>
                  <a:srgbClr val="0081B8"/>
                </a:solidFill>
                <a:latin typeface="Playpen Sans 1"/>
                <a:ea typeface="Playpen Sans 1"/>
                <a:cs typeface="Playpen Sans 1"/>
                <a:sym typeface="Playpen Sans 1"/>
              </a:rPr>
              <a:t>K</a:t>
            </a:r>
            <a:r>
              <a:rPr lang="en-US" sz="3000">
                <a:solidFill>
                  <a:srgbClr val="0081B8"/>
                </a:solidFill>
                <a:latin typeface="Playpen Sans 1"/>
                <a:ea typeface="Playpen Sans 1"/>
                <a:cs typeface="Playpen Sans 1"/>
                <a:sym typeface="Playpen Sans 1"/>
              </a:rPr>
              <a:t>n</a:t>
            </a:r>
            <a:r>
              <a:rPr lang="en-US" sz="3000">
                <a:solidFill>
                  <a:srgbClr val="0081B8"/>
                </a:solidFill>
                <a:latin typeface="Playpen Sans 1"/>
                <a:ea typeface="Playpen Sans 1"/>
                <a:cs typeface="Playpen Sans 1"/>
                <a:sym typeface="Playpen Sans 1"/>
              </a:rPr>
              <a:t>ow</a:t>
            </a:r>
            <a:r>
              <a:rPr lang="en-US" sz="3000">
                <a:solidFill>
                  <a:srgbClr val="0081B8"/>
                </a:solidFill>
                <a:latin typeface="Playpen Sans 1"/>
                <a:ea typeface="Playpen Sans 1"/>
                <a:cs typeface="Playpen Sans 1"/>
                <a:sym typeface="Playpen Sans 1"/>
              </a:rPr>
              <a:t> the area of need. Know the individual pupil be</a:t>
            </a:r>
            <a:r>
              <a:rPr lang="en-US" sz="3000">
                <a:solidFill>
                  <a:srgbClr val="0081B8"/>
                </a:solidFill>
                <a:latin typeface="Playpen Sans 1"/>
                <a:ea typeface="Playpen Sans 1"/>
                <a:cs typeface="Playpen Sans 1"/>
                <a:sym typeface="Playpen Sans 1"/>
              </a:rPr>
              <a:t>tter.</a:t>
            </a:r>
          </a:p>
          <a:p>
            <a:pPr algn="l">
              <a:lnSpc>
                <a:spcPts val="4200"/>
              </a:lnSpc>
            </a:pPr>
          </a:p>
          <a:p>
            <a:pPr algn="l">
              <a:lnSpc>
                <a:spcPts val="4200"/>
              </a:lnSpc>
            </a:pPr>
          </a:p>
          <a:p>
            <a:pPr algn="ctr">
              <a:lnSpc>
                <a:spcPts val="4200"/>
              </a:lnSpc>
            </a:pPr>
          </a:p>
          <a:p>
            <a:pPr algn="l">
              <a:lnSpc>
                <a:spcPts val="4200"/>
              </a:lnSpc>
            </a:pPr>
          </a:p>
          <a:p>
            <a:pPr algn="l">
              <a:lnSpc>
                <a:spcPts val="4200"/>
              </a:lnSpc>
            </a:pPr>
          </a:p>
          <a:p>
            <a:pPr algn="l">
              <a:lnSpc>
                <a:spcPts val="4200"/>
              </a:lnSpc>
            </a:pPr>
          </a:p>
          <a:p>
            <a:pPr algn="l">
              <a:lnSpc>
                <a:spcPts val="4200"/>
              </a:lnSpc>
            </a:pPr>
          </a:p>
          <a:p>
            <a:pPr algn="l" marL="0" indent="0" lvl="0">
              <a:lnSpc>
                <a:spcPts val="4200"/>
              </a:lnSpc>
              <a:spcBef>
                <a:spcPct val="0"/>
              </a:spcBef>
            </a:pPr>
          </a:p>
        </p:txBody>
      </p:sp>
      <p:sp>
        <p:nvSpPr>
          <p:cNvPr name="TextBox 10" id="10"/>
          <p:cNvSpPr txBox="true"/>
          <p:nvPr/>
        </p:nvSpPr>
        <p:spPr>
          <a:xfrm rot="-63583">
            <a:off x="2013118" y="1287725"/>
            <a:ext cx="14631097" cy="898779"/>
          </a:xfrm>
          <a:prstGeom prst="rect">
            <a:avLst/>
          </a:prstGeom>
        </p:spPr>
        <p:txBody>
          <a:bodyPr anchor="t" rtlCol="false" tIns="0" lIns="0" bIns="0" rIns="0">
            <a:spAutoFit/>
          </a:bodyPr>
          <a:lstStyle/>
          <a:p>
            <a:pPr algn="ctr" marL="0" indent="0" lvl="0">
              <a:lnSpc>
                <a:spcPts val="6468"/>
              </a:lnSpc>
              <a:spcBef>
                <a:spcPct val="0"/>
              </a:spcBef>
            </a:pPr>
            <a:r>
              <a:rPr lang="en-US" b="true" sz="6600" spc="-224">
                <a:solidFill>
                  <a:srgbClr val="0081B8"/>
                </a:solidFill>
                <a:latin typeface="Obra Letra Bold"/>
                <a:ea typeface="Obra Letra Bold"/>
                <a:cs typeface="Obra Letra Bold"/>
                <a:sym typeface="Obra Letra Bold"/>
              </a:rPr>
              <a:t>The SEND Code of Practice</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C0F0F7"/>
        </a:solidFill>
      </p:bgPr>
    </p:bg>
    <p:spTree>
      <p:nvGrpSpPr>
        <p:cNvPr id="1" name=""/>
        <p:cNvGrpSpPr/>
        <p:nvPr/>
      </p:nvGrpSpPr>
      <p:grpSpPr>
        <a:xfrm>
          <a:off x="0" y="0"/>
          <a:ext cx="0" cy="0"/>
          <a:chOff x="0" y="0"/>
          <a:chExt cx="0" cy="0"/>
        </a:xfrm>
      </p:grpSpPr>
      <p:grpSp>
        <p:nvGrpSpPr>
          <p:cNvPr name="Group 2" id="2"/>
          <p:cNvGrpSpPr/>
          <p:nvPr/>
        </p:nvGrpSpPr>
        <p:grpSpPr>
          <a:xfrm rot="-66347">
            <a:off x="1028655" y="484556"/>
            <a:ext cx="16597733" cy="9308609"/>
            <a:chOff x="0" y="0"/>
            <a:chExt cx="4371419" cy="2451650"/>
          </a:xfrm>
        </p:grpSpPr>
        <p:sp>
          <p:nvSpPr>
            <p:cNvPr name="Freeform 3" id="3"/>
            <p:cNvSpPr/>
            <p:nvPr/>
          </p:nvSpPr>
          <p:spPr>
            <a:xfrm flipH="false" flipV="false" rot="0">
              <a:off x="0" y="0"/>
              <a:ext cx="4371419" cy="2451650"/>
            </a:xfrm>
            <a:custGeom>
              <a:avLst/>
              <a:gdLst/>
              <a:ahLst/>
              <a:cxnLst/>
              <a:rect r="r" b="b" t="t" l="l"/>
              <a:pathLst>
                <a:path h="2451650" w="4371419">
                  <a:moveTo>
                    <a:pt x="0" y="0"/>
                  </a:moveTo>
                  <a:lnTo>
                    <a:pt x="4371419" y="0"/>
                  </a:lnTo>
                  <a:lnTo>
                    <a:pt x="4371419" y="2451650"/>
                  </a:lnTo>
                  <a:lnTo>
                    <a:pt x="0" y="2451650"/>
                  </a:lnTo>
                  <a:close/>
                </a:path>
              </a:pathLst>
            </a:custGeom>
            <a:solidFill>
              <a:srgbClr val="6DC0DB"/>
            </a:solidFill>
          </p:spPr>
        </p:sp>
        <p:sp>
          <p:nvSpPr>
            <p:cNvPr name="TextBox 4" id="4"/>
            <p:cNvSpPr txBox="true"/>
            <p:nvPr/>
          </p:nvSpPr>
          <p:spPr>
            <a:xfrm>
              <a:off x="0" y="-38100"/>
              <a:ext cx="4371419" cy="2489750"/>
            </a:xfrm>
            <a:prstGeom prst="rect">
              <a:avLst/>
            </a:prstGeom>
          </p:spPr>
          <p:txBody>
            <a:bodyPr anchor="ctr" rtlCol="false" tIns="50800" lIns="50800" bIns="50800" rIns="50800"/>
            <a:lstStyle/>
            <a:p>
              <a:pPr algn="ctr">
                <a:lnSpc>
                  <a:spcPts val="2424"/>
                </a:lnSpc>
              </a:pPr>
            </a:p>
          </p:txBody>
        </p:sp>
      </p:grpSp>
      <p:sp>
        <p:nvSpPr>
          <p:cNvPr name="Freeform 5" id="5"/>
          <p:cNvSpPr/>
          <p:nvPr/>
        </p:nvSpPr>
        <p:spPr>
          <a:xfrm flipH="false" flipV="false" rot="-5466347">
            <a:off x="-3305811" y="4493757"/>
            <a:ext cx="9308609" cy="1598234"/>
          </a:xfrm>
          <a:custGeom>
            <a:avLst/>
            <a:gdLst/>
            <a:ahLst/>
            <a:cxnLst/>
            <a:rect r="r" b="b" t="t" l="l"/>
            <a:pathLst>
              <a:path h="1598234" w="9308609">
                <a:moveTo>
                  <a:pt x="0" y="0"/>
                </a:moveTo>
                <a:lnTo>
                  <a:pt x="9308610" y="0"/>
                </a:lnTo>
                <a:lnTo>
                  <a:pt x="9308610" y="1598234"/>
                </a:lnTo>
                <a:lnTo>
                  <a:pt x="0" y="1598234"/>
                </a:lnTo>
                <a:lnTo>
                  <a:pt x="0" y="0"/>
                </a:lnTo>
                <a:close/>
              </a:path>
            </a:pathLst>
          </a:custGeom>
          <a:blipFill>
            <a:blip r:embed="rId2">
              <a:extLst>
                <a:ext uri="{96DAC541-7B7A-43D3-8B79-37D633B846F1}">
                  <asvg:svgBlip xmlns:asvg="http://schemas.microsoft.com/office/drawing/2016/SVG/main" r:embed="rId3"/>
                </a:ext>
              </a:extLst>
            </a:blip>
            <a:stretch>
              <a:fillRect l="0" t="0" r="0" b="-725887"/>
            </a:stretch>
          </a:blipFill>
        </p:spPr>
      </p:sp>
      <p:grpSp>
        <p:nvGrpSpPr>
          <p:cNvPr name="Group 6" id="6"/>
          <p:cNvGrpSpPr/>
          <p:nvPr/>
        </p:nvGrpSpPr>
        <p:grpSpPr>
          <a:xfrm rot="-66347">
            <a:off x="2129671" y="768385"/>
            <a:ext cx="15046409" cy="8769649"/>
            <a:chOff x="0" y="0"/>
            <a:chExt cx="3962840" cy="2309702"/>
          </a:xfrm>
        </p:grpSpPr>
        <p:sp>
          <p:nvSpPr>
            <p:cNvPr name="Freeform 7" id="7"/>
            <p:cNvSpPr/>
            <p:nvPr/>
          </p:nvSpPr>
          <p:spPr>
            <a:xfrm flipH="false" flipV="false" rot="0">
              <a:off x="0" y="0"/>
              <a:ext cx="3962840" cy="2309702"/>
            </a:xfrm>
            <a:custGeom>
              <a:avLst/>
              <a:gdLst/>
              <a:ahLst/>
              <a:cxnLst/>
              <a:rect r="r" b="b" t="t" l="l"/>
              <a:pathLst>
                <a:path h="2309702" w="3962840">
                  <a:moveTo>
                    <a:pt x="0" y="0"/>
                  </a:moveTo>
                  <a:lnTo>
                    <a:pt x="3962840" y="0"/>
                  </a:lnTo>
                  <a:lnTo>
                    <a:pt x="3962840" y="2309702"/>
                  </a:lnTo>
                  <a:lnTo>
                    <a:pt x="0" y="2309702"/>
                  </a:lnTo>
                  <a:close/>
                </a:path>
              </a:pathLst>
            </a:custGeom>
            <a:solidFill>
              <a:srgbClr val="FFF4F8"/>
            </a:solidFill>
          </p:spPr>
        </p:sp>
        <p:sp>
          <p:nvSpPr>
            <p:cNvPr name="TextBox 8" id="8"/>
            <p:cNvSpPr txBox="true"/>
            <p:nvPr/>
          </p:nvSpPr>
          <p:spPr>
            <a:xfrm>
              <a:off x="0" y="-38100"/>
              <a:ext cx="3962840" cy="2347802"/>
            </a:xfrm>
            <a:prstGeom prst="rect">
              <a:avLst/>
            </a:prstGeom>
          </p:spPr>
          <p:txBody>
            <a:bodyPr anchor="ctr" rtlCol="false" tIns="50800" lIns="50800" bIns="50800" rIns="50800"/>
            <a:lstStyle/>
            <a:p>
              <a:pPr algn="ctr">
                <a:lnSpc>
                  <a:spcPts val="2424"/>
                </a:lnSpc>
              </a:pPr>
            </a:p>
          </p:txBody>
        </p:sp>
      </p:grpSp>
      <p:sp>
        <p:nvSpPr>
          <p:cNvPr name="TextBox 9" id="9"/>
          <p:cNvSpPr txBox="true"/>
          <p:nvPr/>
        </p:nvSpPr>
        <p:spPr>
          <a:xfrm rot="-63583">
            <a:off x="2055797" y="1288162"/>
            <a:ext cx="14678307" cy="898779"/>
          </a:xfrm>
          <a:prstGeom prst="rect">
            <a:avLst/>
          </a:prstGeom>
        </p:spPr>
        <p:txBody>
          <a:bodyPr anchor="t" rtlCol="false" tIns="0" lIns="0" bIns="0" rIns="0">
            <a:spAutoFit/>
          </a:bodyPr>
          <a:lstStyle/>
          <a:p>
            <a:pPr algn="l">
              <a:lnSpc>
                <a:spcPts val="6468"/>
              </a:lnSpc>
            </a:pPr>
            <a:r>
              <a:rPr lang="en-US" sz="6600" spc="-224" b="true">
                <a:solidFill>
                  <a:srgbClr val="0081B8"/>
                </a:solidFill>
                <a:latin typeface="Obra Letra Bold"/>
                <a:ea typeface="Obra Letra Bold"/>
                <a:cs typeface="Obra Letra Bold"/>
                <a:sym typeface="Obra Letra Bold"/>
              </a:rPr>
              <a:t>Communication Is a Complex Proc</a:t>
            </a:r>
            <a:r>
              <a:rPr lang="en-US" sz="6600" spc="-224" b="true">
                <a:solidFill>
                  <a:srgbClr val="0081B8"/>
                </a:solidFill>
                <a:latin typeface="Obra Letra Bold"/>
                <a:ea typeface="Obra Letra Bold"/>
                <a:cs typeface="Obra Letra Bold"/>
                <a:sym typeface="Obra Letra Bold"/>
              </a:rPr>
              <a:t>ess</a:t>
            </a:r>
          </a:p>
        </p:txBody>
      </p:sp>
      <p:sp>
        <p:nvSpPr>
          <p:cNvPr name="TextBox 10" id="10"/>
          <p:cNvSpPr txBox="true"/>
          <p:nvPr/>
        </p:nvSpPr>
        <p:spPr>
          <a:xfrm rot="-63913">
            <a:off x="2149301" y="2108522"/>
            <a:ext cx="14698219" cy="11315700"/>
          </a:xfrm>
          <a:prstGeom prst="rect">
            <a:avLst/>
          </a:prstGeom>
        </p:spPr>
        <p:txBody>
          <a:bodyPr anchor="t" rtlCol="false" tIns="0" lIns="0" bIns="0" rIns="0">
            <a:spAutoFit/>
          </a:bodyPr>
          <a:lstStyle/>
          <a:p>
            <a:pPr algn="l">
              <a:lnSpc>
                <a:spcPts val="4200"/>
              </a:lnSpc>
            </a:pPr>
            <a:r>
              <a:rPr lang="en-US" sz="3000">
                <a:solidFill>
                  <a:srgbClr val="0081B8"/>
                </a:solidFill>
                <a:latin typeface="Playpen Sans 1"/>
                <a:ea typeface="Playpen Sans 1"/>
                <a:cs typeface="Playpen Sans 1"/>
                <a:sym typeface="Playpen Sans 1"/>
              </a:rPr>
              <a:t>Consider what happens when a teacher says: “Once you've finished the first paragraph, compare your answer with your partner and decide together which evidence best supports your conclusion.”</a:t>
            </a:r>
          </a:p>
          <a:p>
            <a:pPr algn="ctr">
              <a:lnSpc>
                <a:spcPts val="3080"/>
              </a:lnSpc>
            </a:pPr>
            <a:r>
              <a:rPr lang="en-US" sz="2200">
                <a:solidFill>
                  <a:srgbClr val="0081B8"/>
                </a:solidFill>
                <a:latin typeface="Playpen Sans 1"/>
                <a:ea typeface="Playpen Sans 1"/>
                <a:cs typeface="Playpen Sans 1"/>
                <a:sym typeface="Playpen Sans 1"/>
              </a:rPr>
              <a:t>The pupil needs to:</a:t>
            </a:r>
          </a:p>
          <a:p>
            <a:pPr algn="ctr">
              <a:lnSpc>
                <a:spcPts val="3080"/>
              </a:lnSpc>
            </a:pPr>
            <a:r>
              <a:rPr lang="en-US" sz="2200">
                <a:solidFill>
                  <a:srgbClr val="0081B8"/>
                </a:solidFill>
                <a:latin typeface="Playpen Sans 1"/>
                <a:ea typeface="Playpen Sans 1"/>
                <a:cs typeface="Playpen Sans 1"/>
                <a:sym typeface="Playpen Sans 1"/>
              </a:rPr>
              <a:t>hear the language</a:t>
            </a:r>
          </a:p>
          <a:p>
            <a:pPr algn="ctr">
              <a:lnSpc>
                <a:spcPts val="3080"/>
              </a:lnSpc>
            </a:pPr>
            <a:r>
              <a:rPr lang="en-US" sz="2200">
                <a:solidFill>
                  <a:srgbClr val="0081B8"/>
                </a:solidFill>
                <a:latin typeface="Playpen Sans 1"/>
                <a:ea typeface="Playpen Sans 1"/>
                <a:cs typeface="Playpen Sans 1"/>
                <a:sym typeface="Playpen Sans 1"/>
              </a:rPr>
              <a:t>↓</a:t>
            </a:r>
          </a:p>
          <a:p>
            <a:pPr algn="ctr">
              <a:lnSpc>
                <a:spcPts val="3080"/>
              </a:lnSpc>
            </a:pPr>
            <a:r>
              <a:rPr lang="en-US" sz="2200">
                <a:solidFill>
                  <a:srgbClr val="0081B8"/>
                </a:solidFill>
                <a:latin typeface="Playpen Sans 1"/>
                <a:ea typeface="Playpen Sans 1"/>
                <a:cs typeface="Playpen Sans 1"/>
                <a:sym typeface="Playpen Sans 1"/>
              </a:rPr>
              <a:t>process it</a:t>
            </a:r>
          </a:p>
          <a:p>
            <a:pPr algn="ctr">
              <a:lnSpc>
                <a:spcPts val="3080"/>
              </a:lnSpc>
            </a:pPr>
            <a:r>
              <a:rPr lang="en-US" sz="2200">
                <a:solidFill>
                  <a:srgbClr val="0081B8"/>
                </a:solidFill>
                <a:latin typeface="Playpen Sans 1"/>
                <a:ea typeface="Playpen Sans 1"/>
                <a:cs typeface="Playpen Sans 1"/>
                <a:sym typeface="Playpen Sans 1"/>
              </a:rPr>
              <a:t>↓</a:t>
            </a:r>
          </a:p>
          <a:p>
            <a:pPr algn="ctr">
              <a:lnSpc>
                <a:spcPts val="3080"/>
              </a:lnSpc>
            </a:pPr>
            <a:r>
              <a:rPr lang="en-US" sz="2200">
                <a:solidFill>
                  <a:srgbClr val="0081B8"/>
                </a:solidFill>
                <a:latin typeface="Playpen Sans 1"/>
                <a:ea typeface="Playpen Sans 1"/>
                <a:cs typeface="Playpen Sans 1"/>
                <a:sym typeface="Playpen Sans 1"/>
              </a:rPr>
              <a:t>understand the vocabulary</a:t>
            </a:r>
          </a:p>
          <a:p>
            <a:pPr algn="ctr">
              <a:lnSpc>
                <a:spcPts val="3080"/>
              </a:lnSpc>
            </a:pPr>
            <a:r>
              <a:rPr lang="en-US" sz="2200">
                <a:solidFill>
                  <a:srgbClr val="0081B8"/>
                </a:solidFill>
                <a:latin typeface="Playpen Sans 1"/>
                <a:ea typeface="Playpen Sans 1"/>
                <a:cs typeface="Playpen Sans 1"/>
                <a:sym typeface="Playpen Sans 1"/>
              </a:rPr>
              <a:t>↓</a:t>
            </a:r>
          </a:p>
          <a:p>
            <a:pPr algn="ctr">
              <a:lnSpc>
                <a:spcPts val="3080"/>
              </a:lnSpc>
            </a:pPr>
            <a:r>
              <a:rPr lang="en-US" sz="2200">
                <a:solidFill>
                  <a:srgbClr val="0081B8"/>
                </a:solidFill>
                <a:latin typeface="Playpen Sans 1"/>
                <a:ea typeface="Playpen Sans 1"/>
                <a:cs typeface="Playpen Sans 1"/>
                <a:sym typeface="Playpen Sans 1"/>
              </a:rPr>
              <a:t>hold the information in mind</a:t>
            </a:r>
          </a:p>
          <a:p>
            <a:pPr algn="ctr">
              <a:lnSpc>
                <a:spcPts val="3080"/>
              </a:lnSpc>
            </a:pPr>
            <a:r>
              <a:rPr lang="en-US" sz="2200">
                <a:solidFill>
                  <a:srgbClr val="0081B8"/>
                </a:solidFill>
                <a:latin typeface="Playpen Sans 1"/>
                <a:ea typeface="Playpen Sans 1"/>
                <a:cs typeface="Playpen Sans 1"/>
                <a:sym typeface="Playpen Sans 1"/>
              </a:rPr>
              <a:t>↓</a:t>
            </a:r>
          </a:p>
          <a:p>
            <a:pPr algn="ctr">
              <a:lnSpc>
                <a:spcPts val="3080"/>
              </a:lnSpc>
            </a:pPr>
            <a:r>
              <a:rPr lang="en-US" sz="2200">
                <a:solidFill>
                  <a:srgbClr val="0081B8"/>
                </a:solidFill>
                <a:latin typeface="Playpen Sans 1"/>
                <a:ea typeface="Playpen Sans 1"/>
                <a:cs typeface="Playpen Sans 1"/>
                <a:sym typeface="Playpen Sans 1"/>
              </a:rPr>
              <a:t>sequence the actions</a:t>
            </a:r>
          </a:p>
          <a:p>
            <a:pPr algn="ctr">
              <a:lnSpc>
                <a:spcPts val="3080"/>
              </a:lnSpc>
            </a:pPr>
            <a:r>
              <a:rPr lang="en-US" sz="2200">
                <a:solidFill>
                  <a:srgbClr val="0081B8"/>
                </a:solidFill>
                <a:latin typeface="Playpen Sans 1"/>
                <a:ea typeface="Playpen Sans 1"/>
                <a:cs typeface="Playpen Sans 1"/>
                <a:sym typeface="Playpen Sans 1"/>
              </a:rPr>
              <a:t>↓</a:t>
            </a:r>
          </a:p>
          <a:p>
            <a:pPr algn="ctr">
              <a:lnSpc>
                <a:spcPts val="3080"/>
              </a:lnSpc>
            </a:pPr>
            <a:r>
              <a:rPr lang="en-US" sz="2200">
                <a:solidFill>
                  <a:srgbClr val="0081B8"/>
                </a:solidFill>
                <a:latin typeface="Playpen Sans 1"/>
                <a:ea typeface="Playpen Sans 1"/>
                <a:cs typeface="Playpen Sans 1"/>
                <a:sym typeface="Playpen Sans 1"/>
              </a:rPr>
              <a:t>formulate their own response</a:t>
            </a:r>
          </a:p>
          <a:p>
            <a:pPr algn="ctr">
              <a:lnSpc>
                <a:spcPts val="3080"/>
              </a:lnSpc>
            </a:pPr>
            <a:r>
              <a:rPr lang="en-US" sz="2200">
                <a:solidFill>
                  <a:srgbClr val="0081B8"/>
                </a:solidFill>
                <a:latin typeface="Playpen Sans 1"/>
                <a:ea typeface="Playpen Sans 1"/>
                <a:cs typeface="Playpen Sans 1"/>
                <a:sym typeface="Playpen Sans 1"/>
              </a:rPr>
              <a:t>↓</a:t>
            </a:r>
          </a:p>
          <a:p>
            <a:pPr algn="ctr">
              <a:lnSpc>
                <a:spcPts val="3080"/>
              </a:lnSpc>
            </a:pPr>
            <a:r>
              <a:rPr lang="en-US" sz="2200">
                <a:solidFill>
                  <a:srgbClr val="0081B8"/>
                </a:solidFill>
                <a:latin typeface="Playpen Sans 1"/>
                <a:ea typeface="Playpen Sans 1"/>
                <a:cs typeface="Playpen Sans 1"/>
                <a:sym typeface="Playpen Sans 1"/>
              </a:rPr>
              <a:t>interact with a peer</a:t>
            </a:r>
          </a:p>
          <a:p>
            <a:pPr algn="l">
              <a:lnSpc>
                <a:spcPts val="4200"/>
              </a:lnSpc>
            </a:pPr>
          </a:p>
          <a:p>
            <a:pPr algn="l">
              <a:lnSpc>
                <a:spcPts val="4200"/>
              </a:lnSpc>
            </a:pPr>
          </a:p>
          <a:p>
            <a:pPr algn="l">
              <a:lnSpc>
                <a:spcPts val="4200"/>
              </a:lnSpc>
            </a:pPr>
          </a:p>
          <a:p>
            <a:pPr algn="l">
              <a:lnSpc>
                <a:spcPts val="4200"/>
              </a:lnSpc>
            </a:pPr>
          </a:p>
          <a:p>
            <a:pPr algn="l">
              <a:lnSpc>
                <a:spcPts val="4200"/>
              </a:lnSpc>
            </a:pPr>
          </a:p>
          <a:p>
            <a:pPr algn="l">
              <a:lnSpc>
                <a:spcPts val="4200"/>
              </a:lnSpc>
            </a:pPr>
          </a:p>
          <a:p>
            <a:pPr algn="l">
              <a:lnSpc>
                <a:spcPts val="4200"/>
              </a:lnSpc>
            </a:pPr>
          </a:p>
          <a:p>
            <a:pPr algn="l" marL="0" indent="0" lvl="0">
              <a:lnSpc>
                <a:spcPts val="4200"/>
              </a:lnSpc>
              <a:spcBef>
                <a:spcPct val="0"/>
              </a:spcBef>
            </a:pPr>
          </a:p>
        </p:txBody>
      </p:sp>
      <p:sp>
        <p:nvSpPr>
          <p:cNvPr name="TextBox 11" id="11"/>
          <p:cNvSpPr txBox="true"/>
          <p:nvPr/>
        </p:nvSpPr>
        <p:spPr>
          <a:xfrm rot="0">
            <a:off x="13390824" y="6322724"/>
            <a:ext cx="3350336" cy="2584277"/>
          </a:xfrm>
          <a:prstGeom prst="rect">
            <a:avLst/>
          </a:prstGeom>
        </p:spPr>
        <p:txBody>
          <a:bodyPr anchor="t" rtlCol="false" tIns="0" lIns="0" bIns="0" rIns="0">
            <a:spAutoFit/>
          </a:bodyPr>
          <a:lstStyle/>
          <a:p>
            <a:pPr algn="ctr">
              <a:lnSpc>
                <a:spcPts val="2984"/>
              </a:lnSpc>
              <a:spcBef>
                <a:spcPct val="0"/>
              </a:spcBef>
            </a:pPr>
            <a:r>
              <a:rPr lang="en-US" b="true" sz="2131">
                <a:solidFill>
                  <a:srgbClr val="0081B8"/>
                </a:solidFill>
                <a:latin typeface="Playpen Sans 1 Bold"/>
                <a:ea typeface="Playpen Sans 1 Bold"/>
                <a:cs typeface="Playpen Sans 1 Bold"/>
                <a:sym typeface="Playpen Sans 1 Bold"/>
              </a:rPr>
              <a:t>A pupil appearing not to follow an instruction may not be:</a:t>
            </a:r>
          </a:p>
          <a:p>
            <a:pPr algn="ctr">
              <a:lnSpc>
                <a:spcPts val="2984"/>
              </a:lnSpc>
              <a:spcBef>
                <a:spcPct val="0"/>
              </a:spcBef>
            </a:pPr>
            <a:r>
              <a:rPr lang="en-US" b="true" sz="2131">
                <a:solidFill>
                  <a:srgbClr val="0081B8"/>
                </a:solidFill>
                <a:latin typeface="Playpen Sans 1 Bold"/>
                <a:ea typeface="Playpen Sans 1 Bold"/>
                <a:cs typeface="Playpen Sans 1 Bold"/>
                <a:sym typeface="Playpen Sans 1 Bold"/>
              </a:rPr>
              <a:t>“not listening.”</a:t>
            </a:r>
          </a:p>
          <a:p>
            <a:pPr algn="ctr">
              <a:lnSpc>
                <a:spcPts val="2984"/>
              </a:lnSpc>
              <a:spcBef>
                <a:spcPct val="0"/>
              </a:spcBef>
            </a:pPr>
            <a:r>
              <a:rPr lang="en-US" b="true" sz="2131">
                <a:solidFill>
                  <a:srgbClr val="0081B8"/>
                </a:solidFill>
                <a:latin typeface="Playpen Sans 1 Bold"/>
                <a:ea typeface="Playpen Sans 1 Bold"/>
                <a:cs typeface="Playpen Sans 1 Bold"/>
                <a:sym typeface="Playpen Sans 1 Bold"/>
              </a:rPr>
              <a:t>They may be experiencing a communication barrier.</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C0F0F7"/>
        </a:solidFill>
      </p:bgPr>
    </p:bg>
    <p:spTree>
      <p:nvGrpSpPr>
        <p:cNvPr id="1" name=""/>
        <p:cNvGrpSpPr/>
        <p:nvPr/>
      </p:nvGrpSpPr>
      <p:grpSpPr>
        <a:xfrm>
          <a:off x="0" y="0"/>
          <a:ext cx="0" cy="0"/>
          <a:chOff x="0" y="0"/>
          <a:chExt cx="0" cy="0"/>
        </a:xfrm>
      </p:grpSpPr>
      <p:grpSp>
        <p:nvGrpSpPr>
          <p:cNvPr name="Group 2" id="2"/>
          <p:cNvGrpSpPr/>
          <p:nvPr/>
        </p:nvGrpSpPr>
        <p:grpSpPr>
          <a:xfrm rot="-66347">
            <a:off x="1028655" y="484556"/>
            <a:ext cx="16597733" cy="9308609"/>
            <a:chOff x="0" y="0"/>
            <a:chExt cx="4371419" cy="2451650"/>
          </a:xfrm>
        </p:grpSpPr>
        <p:sp>
          <p:nvSpPr>
            <p:cNvPr name="Freeform 3" id="3"/>
            <p:cNvSpPr/>
            <p:nvPr/>
          </p:nvSpPr>
          <p:spPr>
            <a:xfrm flipH="false" flipV="false" rot="0">
              <a:off x="0" y="0"/>
              <a:ext cx="4371419" cy="2451650"/>
            </a:xfrm>
            <a:custGeom>
              <a:avLst/>
              <a:gdLst/>
              <a:ahLst/>
              <a:cxnLst/>
              <a:rect r="r" b="b" t="t" l="l"/>
              <a:pathLst>
                <a:path h="2451650" w="4371419">
                  <a:moveTo>
                    <a:pt x="0" y="0"/>
                  </a:moveTo>
                  <a:lnTo>
                    <a:pt x="4371419" y="0"/>
                  </a:lnTo>
                  <a:lnTo>
                    <a:pt x="4371419" y="2451650"/>
                  </a:lnTo>
                  <a:lnTo>
                    <a:pt x="0" y="2451650"/>
                  </a:lnTo>
                  <a:close/>
                </a:path>
              </a:pathLst>
            </a:custGeom>
            <a:solidFill>
              <a:srgbClr val="6DC0DB"/>
            </a:solidFill>
          </p:spPr>
        </p:sp>
        <p:sp>
          <p:nvSpPr>
            <p:cNvPr name="TextBox 4" id="4"/>
            <p:cNvSpPr txBox="true"/>
            <p:nvPr/>
          </p:nvSpPr>
          <p:spPr>
            <a:xfrm>
              <a:off x="0" y="-38100"/>
              <a:ext cx="4371419" cy="2489750"/>
            </a:xfrm>
            <a:prstGeom prst="rect">
              <a:avLst/>
            </a:prstGeom>
          </p:spPr>
          <p:txBody>
            <a:bodyPr anchor="ctr" rtlCol="false" tIns="50800" lIns="50800" bIns="50800" rIns="50800"/>
            <a:lstStyle/>
            <a:p>
              <a:pPr algn="ctr">
                <a:lnSpc>
                  <a:spcPts val="2424"/>
                </a:lnSpc>
              </a:pPr>
            </a:p>
          </p:txBody>
        </p:sp>
      </p:grpSp>
      <p:sp>
        <p:nvSpPr>
          <p:cNvPr name="Freeform 5" id="5"/>
          <p:cNvSpPr/>
          <p:nvPr/>
        </p:nvSpPr>
        <p:spPr>
          <a:xfrm flipH="false" flipV="false" rot="-5466347">
            <a:off x="-3305811" y="4493757"/>
            <a:ext cx="9308609" cy="1598234"/>
          </a:xfrm>
          <a:custGeom>
            <a:avLst/>
            <a:gdLst/>
            <a:ahLst/>
            <a:cxnLst/>
            <a:rect r="r" b="b" t="t" l="l"/>
            <a:pathLst>
              <a:path h="1598234" w="9308609">
                <a:moveTo>
                  <a:pt x="0" y="0"/>
                </a:moveTo>
                <a:lnTo>
                  <a:pt x="9308610" y="0"/>
                </a:lnTo>
                <a:lnTo>
                  <a:pt x="9308610" y="1598234"/>
                </a:lnTo>
                <a:lnTo>
                  <a:pt x="0" y="1598234"/>
                </a:lnTo>
                <a:lnTo>
                  <a:pt x="0" y="0"/>
                </a:lnTo>
                <a:close/>
              </a:path>
            </a:pathLst>
          </a:custGeom>
          <a:blipFill>
            <a:blip r:embed="rId2">
              <a:extLst>
                <a:ext uri="{96DAC541-7B7A-43D3-8B79-37D633B846F1}">
                  <asvg:svgBlip xmlns:asvg="http://schemas.microsoft.com/office/drawing/2016/SVG/main" r:embed="rId3"/>
                </a:ext>
              </a:extLst>
            </a:blip>
            <a:stretch>
              <a:fillRect l="0" t="0" r="0" b="-725887"/>
            </a:stretch>
          </a:blipFill>
        </p:spPr>
      </p:sp>
      <p:grpSp>
        <p:nvGrpSpPr>
          <p:cNvPr name="Group 6" id="6"/>
          <p:cNvGrpSpPr/>
          <p:nvPr/>
        </p:nvGrpSpPr>
        <p:grpSpPr>
          <a:xfrm rot="-66347">
            <a:off x="1992641" y="798196"/>
            <a:ext cx="15046409" cy="8769649"/>
            <a:chOff x="0" y="0"/>
            <a:chExt cx="3962840" cy="2309702"/>
          </a:xfrm>
        </p:grpSpPr>
        <p:sp>
          <p:nvSpPr>
            <p:cNvPr name="Freeform 7" id="7"/>
            <p:cNvSpPr/>
            <p:nvPr/>
          </p:nvSpPr>
          <p:spPr>
            <a:xfrm flipH="false" flipV="false" rot="0">
              <a:off x="0" y="0"/>
              <a:ext cx="3962840" cy="2309702"/>
            </a:xfrm>
            <a:custGeom>
              <a:avLst/>
              <a:gdLst/>
              <a:ahLst/>
              <a:cxnLst/>
              <a:rect r="r" b="b" t="t" l="l"/>
              <a:pathLst>
                <a:path h="2309702" w="3962840">
                  <a:moveTo>
                    <a:pt x="0" y="0"/>
                  </a:moveTo>
                  <a:lnTo>
                    <a:pt x="3962840" y="0"/>
                  </a:lnTo>
                  <a:lnTo>
                    <a:pt x="3962840" y="2309702"/>
                  </a:lnTo>
                  <a:lnTo>
                    <a:pt x="0" y="2309702"/>
                  </a:lnTo>
                  <a:close/>
                </a:path>
              </a:pathLst>
            </a:custGeom>
            <a:solidFill>
              <a:srgbClr val="FFF4F8"/>
            </a:solidFill>
          </p:spPr>
        </p:sp>
        <p:sp>
          <p:nvSpPr>
            <p:cNvPr name="TextBox 8" id="8"/>
            <p:cNvSpPr txBox="true"/>
            <p:nvPr/>
          </p:nvSpPr>
          <p:spPr>
            <a:xfrm>
              <a:off x="0" y="-38100"/>
              <a:ext cx="3962840" cy="2347802"/>
            </a:xfrm>
            <a:prstGeom prst="rect">
              <a:avLst/>
            </a:prstGeom>
          </p:spPr>
          <p:txBody>
            <a:bodyPr anchor="ctr" rtlCol="false" tIns="50800" lIns="50800" bIns="50800" rIns="50800"/>
            <a:lstStyle/>
            <a:p>
              <a:pPr algn="ctr">
                <a:lnSpc>
                  <a:spcPts val="2424"/>
                </a:lnSpc>
              </a:pPr>
            </a:p>
          </p:txBody>
        </p:sp>
      </p:grpSp>
      <p:sp>
        <p:nvSpPr>
          <p:cNvPr name="Freeform 9" id="9"/>
          <p:cNvSpPr/>
          <p:nvPr/>
        </p:nvSpPr>
        <p:spPr>
          <a:xfrm flipH="false" flipV="false" rot="0">
            <a:off x="14565844" y="5517723"/>
            <a:ext cx="1410159" cy="1746819"/>
          </a:xfrm>
          <a:custGeom>
            <a:avLst/>
            <a:gdLst/>
            <a:ahLst/>
            <a:cxnLst/>
            <a:rect r="r" b="b" t="t" l="l"/>
            <a:pathLst>
              <a:path h="1746819" w="1410159">
                <a:moveTo>
                  <a:pt x="0" y="0"/>
                </a:moveTo>
                <a:lnTo>
                  <a:pt x="1410159" y="0"/>
                </a:lnTo>
                <a:lnTo>
                  <a:pt x="1410159" y="1746818"/>
                </a:lnTo>
                <a:lnTo>
                  <a:pt x="0" y="1746818"/>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a:ln cap="sq">
            <a:noFill/>
            <a:prstDash val="solid"/>
            <a:miter/>
          </a:ln>
        </p:spPr>
      </p:sp>
      <p:sp>
        <p:nvSpPr>
          <p:cNvPr name="TextBox 10" id="10"/>
          <p:cNvSpPr txBox="true"/>
          <p:nvPr/>
        </p:nvSpPr>
        <p:spPr>
          <a:xfrm rot="-63913">
            <a:off x="2281902" y="2118280"/>
            <a:ext cx="14467002" cy="9401175"/>
          </a:xfrm>
          <a:prstGeom prst="rect">
            <a:avLst/>
          </a:prstGeom>
        </p:spPr>
        <p:txBody>
          <a:bodyPr anchor="t" rtlCol="false" tIns="0" lIns="0" bIns="0" rIns="0">
            <a:spAutoFit/>
          </a:bodyPr>
          <a:lstStyle/>
          <a:p>
            <a:pPr algn="l">
              <a:lnSpc>
                <a:spcPts val="4199"/>
              </a:lnSpc>
            </a:pPr>
            <a:r>
              <a:rPr lang="en-US" sz="2999">
                <a:solidFill>
                  <a:srgbClr val="0081B8"/>
                </a:solidFill>
                <a:latin typeface="Playpen Sans 1"/>
                <a:ea typeface="Playpen Sans 1"/>
                <a:cs typeface="Playpen Sans 1"/>
                <a:sym typeface="Playpen Sans 1"/>
              </a:rPr>
              <a:t>Communication and interaction needs don't always look like:</a:t>
            </a:r>
          </a:p>
          <a:p>
            <a:pPr algn="l">
              <a:lnSpc>
                <a:spcPts val="4199"/>
              </a:lnSpc>
            </a:pPr>
            <a:r>
              <a:rPr lang="en-US" sz="2999">
                <a:solidFill>
                  <a:srgbClr val="0081B8"/>
                </a:solidFill>
                <a:latin typeface="Playpen Sans 1"/>
                <a:ea typeface="Playpen Sans 1"/>
                <a:cs typeface="Playpen Sans 1"/>
                <a:sym typeface="Playpen Sans 1"/>
              </a:rPr>
              <a:t>“I don't understand.”</a:t>
            </a:r>
          </a:p>
          <a:p>
            <a:pPr algn="l">
              <a:lnSpc>
                <a:spcPts val="4199"/>
              </a:lnSpc>
            </a:pPr>
            <a:r>
              <a:rPr lang="en-US" sz="2999">
                <a:solidFill>
                  <a:srgbClr val="0081B8"/>
                </a:solidFill>
                <a:latin typeface="Playpen Sans 1"/>
                <a:ea typeface="Playpen Sans 1"/>
                <a:cs typeface="Playpen Sans 1"/>
                <a:sym typeface="Playpen Sans 1"/>
              </a:rPr>
              <a:t>Yo</a:t>
            </a:r>
            <a:r>
              <a:rPr lang="en-US" sz="2999">
                <a:solidFill>
                  <a:srgbClr val="0081B8"/>
                </a:solidFill>
                <a:latin typeface="Playpen Sans 1"/>
                <a:ea typeface="Playpen Sans 1"/>
                <a:cs typeface="Playpen Sans 1"/>
                <a:sym typeface="Playpen Sans 1"/>
              </a:rPr>
              <a:t>u might notice a pupil who:</a:t>
            </a:r>
          </a:p>
          <a:p>
            <a:pPr algn="l">
              <a:lnSpc>
                <a:spcPts val="4199"/>
              </a:lnSpc>
            </a:pPr>
            <a:r>
              <a:rPr lang="en-US" sz="2999">
                <a:solidFill>
                  <a:srgbClr val="0081B8"/>
                </a:solidFill>
                <a:latin typeface="Playpen Sans 1"/>
                <a:ea typeface="Playpen Sans 1"/>
                <a:cs typeface="Playpen Sans 1"/>
                <a:sym typeface="Playpen Sans 1"/>
              </a:rPr>
              <a:t>copies what others are doing                    regularly gives very short answers</a:t>
            </a:r>
          </a:p>
          <a:p>
            <a:pPr algn="l">
              <a:lnSpc>
                <a:spcPts val="4199"/>
              </a:lnSpc>
            </a:pPr>
            <a:r>
              <a:rPr lang="en-US" sz="2999">
                <a:solidFill>
                  <a:srgbClr val="0081B8"/>
                </a:solidFill>
                <a:latin typeface="Playpen Sans 1"/>
                <a:ea typeface="Playpen Sans 1"/>
                <a:cs typeface="Playpen Sans 1"/>
                <a:sym typeface="Playpen Sans 1"/>
              </a:rPr>
              <a:t>struggles with multi-step instructions           takes language very literally</a:t>
            </a:r>
          </a:p>
          <a:p>
            <a:pPr algn="l">
              <a:lnSpc>
                <a:spcPts val="4199"/>
              </a:lnSpc>
            </a:pPr>
            <a:r>
              <a:rPr lang="en-US" sz="2999">
                <a:solidFill>
                  <a:srgbClr val="0081B8"/>
                </a:solidFill>
                <a:latin typeface="Playpen Sans 1"/>
                <a:ea typeface="Playpen Sans 1"/>
                <a:cs typeface="Playpen Sans 1"/>
                <a:sym typeface="Playpen Sans 1"/>
              </a:rPr>
              <a:t>finds gr</a:t>
            </a:r>
            <a:r>
              <a:rPr lang="en-US" sz="2999">
                <a:solidFill>
                  <a:srgbClr val="0081B8"/>
                </a:solidFill>
                <a:latin typeface="Playpen Sans 1"/>
                <a:ea typeface="Playpen Sans 1"/>
                <a:cs typeface="Playpen Sans 1"/>
                <a:sym typeface="Playpen Sans 1"/>
              </a:rPr>
              <a:t>oup discussion</a:t>
            </a:r>
            <a:r>
              <a:rPr lang="en-US" sz="2999">
                <a:solidFill>
                  <a:srgbClr val="0081B8"/>
                </a:solidFill>
                <a:latin typeface="Playpen Sans 1"/>
                <a:ea typeface="Playpen Sans 1"/>
                <a:cs typeface="Playpen Sans 1"/>
                <a:sym typeface="Playpen Sans 1"/>
              </a:rPr>
              <a:t> difficult</a:t>
            </a:r>
          </a:p>
          <a:p>
            <a:pPr algn="l">
              <a:lnSpc>
                <a:spcPts val="4199"/>
              </a:lnSpc>
            </a:pPr>
            <a:r>
              <a:rPr lang="en-US" sz="2999">
                <a:solidFill>
                  <a:srgbClr val="0081B8"/>
                </a:solidFill>
                <a:latin typeface="Playpen Sans 1"/>
                <a:ea typeface="Playpen Sans 1"/>
                <a:cs typeface="Playpen Sans 1"/>
                <a:sym typeface="Playpen Sans 1"/>
              </a:rPr>
              <a:t>uses apparently fluent language but misunderstands meaning</a:t>
            </a:r>
          </a:p>
          <a:p>
            <a:pPr algn="l">
              <a:lnSpc>
                <a:spcPts val="4199"/>
              </a:lnSpc>
            </a:pPr>
            <a:r>
              <a:rPr lang="en-US" sz="2999">
                <a:solidFill>
                  <a:srgbClr val="0081B8"/>
                </a:solidFill>
                <a:latin typeface="Playpen Sans 1"/>
                <a:ea typeface="Playpen Sans 1"/>
                <a:cs typeface="Playpen Sans 1"/>
                <a:sym typeface="Playpen Sans 1"/>
              </a:rPr>
              <a:t>struggles to explain their thinking</a:t>
            </a:r>
          </a:p>
          <a:p>
            <a:pPr algn="l">
              <a:lnSpc>
                <a:spcPts val="4199"/>
              </a:lnSpc>
            </a:pPr>
            <a:r>
              <a:rPr lang="en-US" sz="2999">
                <a:solidFill>
                  <a:srgbClr val="0081B8"/>
                </a:solidFill>
                <a:latin typeface="Playpen Sans 1"/>
                <a:ea typeface="Playpen Sans 1"/>
                <a:cs typeface="Playpen Sans 1"/>
                <a:sym typeface="Playpen Sans 1"/>
              </a:rPr>
              <a:t>finds turn-taking or conversational cues difficult</a:t>
            </a:r>
          </a:p>
          <a:p>
            <a:pPr algn="l">
              <a:lnSpc>
                <a:spcPts val="4199"/>
              </a:lnSpc>
            </a:pPr>
            <a:r>
              <a:rPr lang="en-US" sz="2999">
                <a:solidFill>
                  <a:srgbClr val="0081B8"/>
                </a:solidFill>
                <a:latin typeface="Playpen Sans 1"/>
                <a:ea typeface="Playpen Sans 1"/>
                <a:cs typeface="Playpen Sans 1"/>
                <a:sym typeface="Playpen Sans 1"/>
              </a:rPr>
              <a:t>becomes frustrated when unable to communicate</a:t>
            </a:r>
          </a:p>
          <a:p>
            <a:pPr algn="l">
              <a:lnSpc>
                <a:spcPts val="4199"/>
              </a:lnSpc>
            </a:pPr>
          </a:p>
          <a:p>
            <a:pPr algn="l">
              <a:lnSpc>
                <a:spcPts val="4199"/>
              </a:lnSpc>
            </a:pPr>
            <a:r>
              <a:rPr lang="en-US" sz="2999">
                <a:solidFill>
                  <a:srgbClr val="0081B8"/>
                </a:solidFill>
                <a:latin typeface="Playpen Sans 1"/>
                <a:ea typeface="Playpen Sans 1"/>
                <a:cs typeface="Playpen Sans 1"/>
                <a:sym typeface="Playpen Sans 1"/>
              </a:rPr>
              <a:t>Behaviour can sometimes be the visible part of an unseen communication difficulty. Ask what might sit underneath what you see.</a:t>
            </a:r>
          </a:p>
          <a:p>
            <a:pPr algn="l">
              <a:lnSpc>
                <a:spcPts val="4199"/>
              </a:lnSpc>
            </a:pPr>
          </a:p>
          <a:p>
            <a:pPr algn="l">
              <a:lnSpc>
                <a:spcPts val="4199"/>
              </a:lnSpc>
            </a:pPr>
          </a:p>
          <a:p>
            <a:pPr algn="l">
              <a:lnSpc>
                <a:spcPts val="4199"/>
              </a:lnSpc>
            </a:pPr>
          </a:p>
          <a:p>
            <a:pPr algn="l" marL="0" indent="0" lvl="0">
              <a:lnSpc>
                <a:spcPts val="4199"/>
              </a:lnSpc>
              <a:spcBef>
                <a:spcPct val="0"/>
              </a:spcBef>
            </a:pPr>
          </a:p>
        </p:txBody>
      </p:sp>
      <p:sp>
        <p:nvSpPr>
          <p:cNvPr name="TextBox 11" id="11"/>
          <p:cNvSpPr txBox="true"/>
          <p:nvPr/>
        </p:nvSpPr>
        <p:spPr>
          <a:xfrm rot="-63583">
            <a:off x="2076692" y="1117291"/>
            <a:ext cx="14137081" cy="938530"/>
          </a:xfrm>
          <a:prstGeom prst="rect">
            <a:avLst/>
          </a:prstGeom>
        </p:spPr>
        <p:txBody>
          <a:bodyPr anchor="t" rtlCol="false" tIns="0" lIns="0" bIns="0" rIns="0">
            <a:spAutoFit/>
          </a:bodyPr>
          <a:lstStyle/>
          <a:p>
            <a:pPr algn="ctr">
              <a:lnSpc>
                <a:spcPts val="6859"/>
              </a:lnSpc>
            </a:pPr>
            <a:r>
              <a:rPr lang="en-US" b="true" sz="6999" spc="-237">
                <a:solidFill>
                  <a:srgbClr val="0081B8"/>
                </a:solidFill>
                <a:latin typeface="Obra Letra Bold"/>
                <a:ea typeface="Obra Letra Bold"/>
                <a:cs typeface="Obra Letra Bold"/>
                <a:sym typeface="Obra Letra Bold"/>
              </a:rPr>
              <a:t>What Might It Look Like?</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C0F0F7"/>
        </a:solidFill>
      </p:bgPr>
    </p:bg>
    <p:spTree>
      <p:nvGrpSpPr>
        <p:cNvPr id="1" name=""/>
        <p:cNvGrpSpPr/>
        <p:nvPr/>
      </p:nvGrpSpPr>
      <p:grpSpPr>
        <a:xfrm>
          <a:off x="0" y="0"/>
          <a:ext cx="0" cy="0"/>
          <a:chOff x="0" y="0"/>
          <a:chExt cx="0" cy="0"/>
        </a:xfrm>
      </p:grpSpPr>
      <p:grpSp>
        <p:nvGrpSpPr>
          <p:cNvPr name="Group 2" id="2"/>
          <p:cNvGrpSpPr/>
          <p:nvPr/>
        </p:nvGrpSpPr>
        <p:grpSpPr>
          <a:xfrm rot="-66347">
            <a:off x="1028655" y="484556"/>
            <a:ext cx="16597733" cy="9308609"/>
            <a:chOff x="0" y="0"/>
            <a:chExt cx="4371419" cy="2451650"/>
          </a:xfrm>
        </p:grpSpPr>
        <p:sp>
          <p:nvSpPr>
            <p:cNvPr name="Freeform 3" id="3"/>
            <p:cNvSpPr/>
            <p:nvPr/>
          </p:nvSpPr>
          <p:spPr>
            <a:xfrm flipH="false" flipV="false" rot="0">
              <a:off x="0" y="0"/>
              <a:ext cx="4371419" cy="2451650"/>
            </a:xfrm>
            <a:custGeom>
              <a:avLst/>
              <a:gdLst/>
              <a:ahLst/>
              <a:cxnLst/>
              <a:rect r="r" b="b" t="t" l="l"/>
              <a:pathLst>
                <a:path h="2451650" w="4371419">
                  <a:moveTo>
                    <a:pt x="0" y="0"/>
                  </a:moveTo>
                  <a:lnTo>
                    <a:pt x="4371419" y="0"/>
                  </a:lnTo>
                  <a:lnTo>
                    <a:pt x="4371419" y="2451650"/>
                  </a:lnTo>
                  <a:lnTo>
                    <a:pt x="0" y="2451650"/>
                  </a:lnTo>
                  <a:close/>
                </a:path>
              </a:pathLst>
            </a:custGeom>
            <a:solidFill>
              <a:srgbClr val="6DC0DB"/>
            </a:solidFill>
          </p:spPr>
        </p:sp>
        <p:sp>
          <p:nvSpPr>
            <p:cNvPr name="TextBox 4" id="4"/>
            <p:cNvSpPr txBox="true"/>
            <p:nvPr/>
          </p:nvSpPr>
          <p:spPr>
            <a:xfrm>
              <a:off x="0" y="-38100"/>
              <a:ext cx="4371419" cy="2489750"/>
            </a:xfrm>
            <a:prstGeom prst="rect">
              <a:avLst/>
            </a:prstGeom>
          </p:spPr>
          <p:txBody>
            <a:bodyPr anchor="ctr" rtlCol="false" tIns="50800" lIns="50800" bIns="50800" rIns="50800"/>
            <a:lstStyle/>
            <a:p>
              <a:pPr algn="ctr">
                <a:lnSpc>
                  <a:spcPts val="2424"/>
                </a:lnSpc>
              </a:pPr>
            </a:p>
          </p:txBody>
        </p:sp>
      </p:grpSp>
      <p:sp>
        <p:nvSpPr>
          <p:cNvPr name="Freeform 5" id="5"/>
          <p:cNvSpPr/>
          <p:nvPr/>
        </p:nvSpPr>
        <p:spPr>
          <a:xfrm flipH="false" flipV="false" rot="-5466347">
            <a:off x="-3305811" y="4493757"/>
            <a:ext cx="9308609" cy="1598234"/>
          </a:xfrm>
          <a:custGeom>
            <a:avLst/>
            <a:gdLst/>
            <a:ahLst/>
            <a:cxnLst/>
            <a:rect r="r" b="b" t="t" l="l"/>
            <a:pathLst>
              <a:path h="1598234" w="9308609">
                <a:moveTo>
                  <a:pt x="0" y="0"/>
                </a:moveTo>
                <a:lnTo>
                  <a:pt x="9308610" y="0"/>
                </a:lnTo>
                <a:lnTo>
                  <a:pt x="9308610" y="1598234"/>
                </a:lnTo>
                <a:lnTo>
                  <a:pt x="0" y="1598234"/>
                </a:lnTo>
                <a:lnTo>
                  <a:pt x="0" y="0"/>
                </a:lnTo>
                <a:close/>
              </a:path>
            </a:pathLst>
          </a:custGeom>
          <a:blipFill>
            <a:blip r:embed="rId2">
              <a:extLst>
                <a:ext uri="{96DAC541-7B7A-43D3-8B79-37D633B846F1}">
                  <asvg:svgBlip xmlns:asvg="http://schemas.microsoft.com/office/drawing/2016/SVG/main" r:embed="rId3"/>
                </a:ext>
              </a:extLst>
            </a:blip>
            <a:stretch>
              <a:fillRect l="0" t="0" r="0" b="-725887"/>
            </a:stretch>
          </a:blipFill>
        </p:spPr>
      </p:sp>
      <p:grpSp>
        <p:nvGrpSpPr>
          <p:cNvPr name="Group 6" id="6"/>
          <p:cNvGrpSpPr/>
          <p:nvPr/>
        </p:nvGrpSpPr>
        <p:grpSpPr>
          <a:xfrm rot="-66347">
            <a:off x="1992641" y="798196"/>
            <a:ext cx="15046409" cy="8769649"/>
            <a:chOff x="0" y="0"/>
            <a:chExt cx="3962840" cy="2309702"/>
          </a:xfrm>
        </p:grpSpPr>
        <p:sp>
          <p:nvSpPr>
            <p:cNvPr name="Freeform 7" id="7"/>
            <p:cNvSpPr/>
            <p:nvPr/>
          </p:nvSpPr>
          <p:spPr>
            <a:xfrm flipH="false" flipV="false" rot="0">
              <a:off x="0" y="0"/>
              <a:ext cx="3962840" cy="2309702"/>
            </a:xfrm>
            <a:custGeom>
              <a:avLst/>
              <a:gdLst/>
              <a:ahLst/>
              <a:cxnLst/>
              <a:rect r="r" b="b" t="t" l="l"/>
              <a:pathLst>
                <a:path h="2309702" w="3962840">
                  <a:moveTo>
                    <a:pt x="0" y="0"/>
                  </a:moveTo>
                  <a:lnTo>
                    <a:pt x="3962840" y="0"/>
                  </a:lnTo>
                  <a:lnTo>
                    <a:pt x="3962840" y="2309702"/>
                  </a:lnTo>
                  <a:lnTo>
                    <a:pt x="0" y="2309702"/>
                  </a:lnTo>
                  <a:close/>
                </a:path>
              </a:pathLst>
            </a:custGeom>
            <a:solidFill>
              <a:srgbClr val="FFF4F8"/>
            </a:solidFill>
          </p:spPr>
        </p:sp>
        <p:sp>
          <p:nvSpPr>
            <p:cNvPr name="TextBox 8" id="8"/>
            <p:cNvSpPr txBox="true"/>
            <p:nvPr/>
          </p:nvSpPr>
          <p:spPr>
            <a:xfrm>
              <a:off x="0" y="-38100"/>
              <a:ext cx="3962840" cy="2347802"/>
            </a:xfrm>
            <a:prstGeom prst="rect">
              <a:avLst/>
            </a:prstGeom>
          </p:spPr>
          <p:txBody>
            <a:bodyPr anchor="ctr" rtlCol="false" tIns="50800" lIns="50800" bIns="50800" rIns="50800"/>
            <a:lstStyle/>
            <a:p>
              <a:pPr algn="ctr">
                <a:lnSpc>
                  <a:spcPts val="2424"/>
                </a:lnSpc>
              </a:pPr>
            </a:p>
          </p:txBody>
        </p:sp>
      </p:grpSp>
      <p:sp>
        <p:nvSpPr>
          <p:cNvPr name="TextBox 9" id="9"/>
          <p:cNvSpPr txBox="true"/>
          <p:nvPr/>
        </p:nvSpPr>
        <p:spPr>
          <a:xfrm rot="-63913">
            <a:off x="2443166" y="2456430"/>
            <a:ext cx="14749500" cy="9401175"/>
          </a:xfrm>
          <a:prstGeom prst="rect">
            <a:avLst/>
          </a:prstGeom>
        </p:spPr>
        <p:txBody>
          <a:bodyPr anchor="t" rtlCol="false" tIns="0" lIns="0" bIns="0" rIns="0">
            <a:spAutoFit/>
          </a:bodyPr>
          <a:lstStyle/>
          <a:p>
            <a:pPr algn="l">
              <a:lnSpc>
                <a:spcPts val="4199"/>
              </a:lnSpc>
            </a:pPr>
            <a:r>
              <a:rPr lang="en-US" sz="2999">
                <a:solidFill>
                  <a:srgbClr val="0081B8"/>
                </a:solidFill>
                <a:latin typeface="Playpen Sans 1"/>
                <a:ea typeface="Playpen Sans 1"/>
                <a:cs typeface="Playpen Sans 1"/>
                <a:sym typeface="Playpen Sans 1"/>
              </a:rPr>
              <a:t>A pupil may:</a:t>
            </a:r>
          </a:p>
          <a:p>
            <a:pPr algn="l">
              <a:lnSpc>
                <a:spcPts val="4199"/>
              </a:lnSpc>
            </a:pPr>
          </a:p>
          <a:p>
            <a:pPr algn="l">
              <a:lnSpc>
                <a:spcPts val="4199"/>
              </a:lnSpc>
            </a:pPr>
            <a:r>
              <a:rPr lang="en-US" sz="2999">
                <a:solidFill>
                  <a:srgbClr val="0081B8"/>
                </a:solidFill>
                <a:latin typeface="Playpen Sans 1"/>
                <a:ea typeface="Playpen Sans 1"/>
                <a:cs typeface="Playpen Sans 1"/>
                <a:sym typeface="Playpen Sans 1"/>
              </a:rPr>
              <a:t>sp</a:t>
            </a:r>
            <a:r>
              <a:rPr lang="en-US" sz="2999">
                <a:solidFill>
                  <a:srgbClr val="0081B8"/>
                </a:solidFill>
                <a:latin typeface="Playpen Sans 1"/>
                <a:ea typeface="Playpen Sans 1"/>
                <a:cs typeface="Playpen Sans 1"/>
                <a:sym typeface="Playpen Sans 1"/>
              </a:rPr>
              <a:t>eak confidently, use s</a:t>
            </a:r>
            <a:r>
              <a:rPr lang="en-US" sz="2999">
                <a:solidFill>
                  <a:srgbClr val="0081B8"/>
                </a:solidFill>
                <a:latin typeface="Playpen Sans 1"/>
                <a:ea typeface="Playpen Sans 1"/>
                <a:cs typeface="Playpen Sans 1"/>
                <a:sym typeface="Playpen Sans 1"/>
              </a:rPr>
              <a:t>ophisticated</a:t>
            </a:r>
            <a:r>
              <a:rPr lang="en-US" sz="2999">
                <a:solidFill>
                  <a:srgbClr val="0081B8"/>
                </a:solidFill>
                <a:latin typeface="Playpen Sans 1"/>
                <a:ea typeface="Playpen Sans 1"/>
                <a:cs typeface="Playpen Sans 1"/>
                <a:sym typeface="Playpen Sans 1"/>
              </a:rPr>
              <a:t> vocab</a:t>
            </a:r>
            <a:r>
              <a:rPr lang="en-US" sz="2999">
                <a:solidFill>
                  <a:srgbClr val="0081B8"/>
                </a:solidFill>
                <a:latin typeface="Playpen Sans 1"/>
                <a:ea typeface="Playpen Sans 1"/>
                <a:cs typeface="Playpen Sans 1"/>
                <a:sym typeface="Playpen Sans 1"/>
              </a:rPr>
              <a:t>ulary, talk</a:t>
            </a:r>
            <a:r>
              <a:rPr lang="en-US" sz="2999">
                <a:solidFill>
                  <a:srgbClr val="0081B8"/>
                </a:solidFill>
                <a:latin typeface="Playpen Sans 1"/>
                <a:ea typeface="Playpen Sans 1"/>
                <a:cs typeface="Playpen Sans 1"/>
                <a:sym typeface="Playpen Sans 1"/>
              </a:rPr>
              <a:t> </a:t>
            </a:r>
            <a:r>
              <a:rPr lang="en-US" sz="2999">
                <a:solidFill>
                  <a:srgbClr val="0081B8"/>
                </a:solidFill>
                <a:latin typeface="Playpen Sans 1"/>
                <a:ea typeface="Playpen Sans 1"/>
                <a:cs typeface="Playpen Sans 1"/>
                <a:sym typeface="Playpen Sans 1"/>
              </a:rPr>
              <a:t>extensively about prefe</a:t>
            </a:r>
            <a:r>
              <a:rPr lang="en-US" sz="2999">
                <a:solidFill>
                  <a:srgbClr val="0081B8"/>
                </a:solidFill>
                <a:latin typeface="Playpen Sans 1"/>
                <a:ea typeface="Playpen Sans 1"/>
                <a:cs typeface="Playpen Sans 1"/>
                <a:sym typeface="Playpen Sans 1"/>
              </a:rPr>
              <a:t>r</a:t>
            </a:r>
            <a:r>
              <a:rPr lang="en-US" sz="2999">
                <a:solidFill>
                  <a:srgbClr val="0081B8"/>
                </a:solidFill>
                <a:latin typeface="Playpen Sans 1"/>
                <a:ea typeface="Playpen Sans 1"/>
                <a:cs typeface="Playpen Sans 1"/>
                <a:sym typeface="Playpen Sans 1"/>
              </a:rPr>
              <a:t>r</a:t>
            </a:r>
            <a:r>
              <a:rPr lang="en-US" sz="2999">
                <a:solidFill>
                  <a:srgbClr val="0081B8"/>
                </a:solidFill>
                <a:latin typeface="Playpen Sans 1"/>
                <a:ea typeface="Playpen Sans 1"/>
                <a:cs typeface="Playpen Sans 1"/>
                <a:sym typeface="Playpen Sans 1"/>
              </a:rPr>
              <a:t>ed topic</a:t>
            </a:r>
            <a:r>
              <a:rPr lang="en-US" sz="2999">
                <a:solidFill>
                  <a:srgbClr val="0081B8"/>
                </a:solidFill>
                <a:latin typeface="Playpen Sans 1"/>
                <a:ea typeface="Playpen Sans 1"/>
                <a:cs typeface="Playpen Sans 1"/>
                <a:sym typeface="Playpen Sans 1"/>
              </a:rPr>
              <a:t>s, and</a:t>
            </a:r>
            <a:r>
              <a:rPr lang="en-US" sz="2999">
                <a:solidFill>
                  <a:srgbClr val="0081B8"/>
                </a:solidFill>
                <a:latin typeface="Playpen Sans 1"/>
                <a:ea typeface="Playpen Sans 1"/>
                <a:cs typeface="Playpen Sans 1"/>
                <a:sym typeface="Playpen Sans 1"/>
              </a:rPr>
              <a:t> app</a:t>
            </a:r>
            <a:r>
              <a:rPr lang="en-US" sz="2999">
                <a:solidFill>
                  <a:srgbClr val="0081B8"/>
                </a:solidFill>
                <a:latin typeface="Playpen Sans 1"/>
                <a:ea typeface="Playpen Sans 1"/>
                <a:cs typeface="Playpen Sans 1"/>
                <a:sym typeface="Playpen Sans 1"/>
              </a:rPr>
              <a:t>ear </a:t>
            </a:r>
            <a:r>
              <a:rPr lang="en-US" sz="2999">
                <a:solidFill>
                  <a:srgbClr val="0081B8"/>
                </a:solidFill>
                <a:latin typeface="Playpen Sans 1"/>
                <a:ea typeface="Playpen Sans 1"/>
                <a:cs typeface="Playpen Sans 1"/>
                <a:sym typeface="Playpen Sans 1"/>
              </a:rPr>
              <a:t>highly articulate...but still struggle t</a:t>
            </a:r>
            <a:r>
              <a:rPr lang="en-US" sz="2999">
                <a:solidFill>
                  <a:srgbClr val="0081B8"/>
                </a:solidFill>
                <a:latin typeface="Playpen Sans 1"/>
                <a:ea typeface="Playpen Sans 1"/>
                <a:cs typeface="Playpen Sans 1"/>
                <a:sym typeface="Playpen Sans 1"/>
              </a:rPr>
              <a:t>o:</a:t>
            </a:r>
          </a:p>
          <a:p>
            <a:pPr algn="l">
              <a:lnSpc>
                <a:spcPts val="4199"/>
              </a:lnSpc>
            </a:pPr>
          </a:p>
          <a:p>
            <a:pPr algn="l">
              <a:lnSpc>
                <a:spcPts val="4199"/>
              </a:lnSpc>
            </a:pPr>
            <a:r>
              <a:rPr lang="en-US" sz="2999">
                <a:solidFill>
                  <a:srgbClr val="0081B8"/>
                </a:solidFill>
                <a:latin typeface="Playpen Sans 1"/>
                <a:ea typeface="Playpen Sans 1"/>
                <a:cs typeface="Playpen Sans 1"/>
                <a:sym typeface="Playpen Sans 1"/>
              </a:rPr>
              <a:t>understand implied meaning, </a:t>
            </a:r>
            <a:r>
              <a:rPr lang="en-US" sz="2999">
                <a:solidFill>
                  <a:srgbClr val="0081B8"/>
                </a:solidFill>
                <a:latin typeface="Playpen Sans 1"/>
                <a:ea typeface="Playpen Sans 1"/>
                <a:cs typeface="Playpen Sans 1"/>
                <a:sym typeface="Playpen Sans 1"/>
              </a:rPr>
              <a:t>f</a:t>
            </a:r>
            <a:r>
              <a:rPr lang="en-US" sz="2999">
                <a:solidFill>
                  <a:srgbClr val="0081B8"/>
                </a:solidFill>
                <a:latin typeface="Playpen Sans 1"/>
                <a:ea typeface="Playpen Sans 1"/>
                <a:cs typeface="Playpen Sans 1"/>
                <a:sym typeface="Playpen Sans 1"/>
              </a:rPr>
              <a:t>ollow complex instructions, interpret figurative language, </a:t>
            </a:r>
            <a:r>
              <a:rPr lang="en-US" sz="2999">
                <a:solidFill>
                  <a:srgbClr val="0081B8"/>
                </a:solidFill>
                <a:latin typeface="Playpen Sans 1"/>
                <a:ea typeface="Playpen Sans 1"/>
                <a:cs typeface="Playpen Sans 1"/>
                <a:sym typeface="Playpen Sans 1"/>
              </a:rPr>
              <a:t>r</a:t>
            </a:r>
            <a:r>
              <a:rPr lang="en-US" sz="2999">
                <a:solidFill>
                  <a:srgbClr val="0081B8"/>
                </a:solidFill>
                <a:latin typeface="Playpen Sans 1"/>
                <a:ea typeface="Playpen Sans 1"/>
                <a:cs typeface="Playpen Sans 1"/>
                <a:sym typeface="Playpen Sans 1"/>
              </a:rPr>
              <a:t>ecognise another person's perspective, organise a response,</a:t>
            </a:r>
          </a:p>
          <a:p>
            <a:pPr algn="l">
              <a:lnSpc>
                <a:spcPts val="4199"/>
              </a:lnSpc>
            </a:pPr>
            <a:r>
              <a:rPr lang="en-US" sz="2999">
                <a:solidFill>
                  <a:srgbClr val="0081B8"/>
                </a:solidFill>
                <a:latin typeface="Playpen Sans 1"/>
                <a:ea typeface="Playpen Sans 1"/>
                <a:cs typeface="Playpen Sans 1"/>
                <a:sym typeface="Playpen Sans 1"/>
              </a:rPr>
              <a:t>or understand the social demands of a conversation.</a:t>
            </a:r>
          </a:p>
          <a:p>
            <a:pPr algn="l">
              <a:lnSpc>
                <a:spcPts val="4199"/>
              </a:lnSpc>
            </a:pPr>
          </a:p>
          <a:p>
            <a:pPr algn="l">
              <a:lnSpc>
                <a:spcPts val="4199"/>
              </a:lnSpc>
            </a:pPr>
            <a:r>
              <a:rPr lang="en-US" sz="2999">
                <a:solidFill>
                  <a:srgbClr val="0081B8"/>
                </a:solidFill>
                <a:latin typeface="Playpen Sans 1"/>
                <a:ea typeface="Playpen Sans 1"/>
                <a:cs typeface="Playpen Sans 1"/>
                <a:sym typeface="Playpen Sans 1"/>
              </a:rPr>
              <a:t>So avoid: “But their language is really good.”</a:t>
            </a:r>
          </a:p>
          <a:p>
            <a:pPr algn="l">
              <a:lnSpc>
                <a:spcPts val="4199"/>
              </a:lnSpc>
            </a:pPr>
            <a:r>
              <a:rPr lang="en-US" sz="2999">
                <a:solidFill>
                  <a:srgbClr val="0081B8"/>
                </a:solidFill>
                <a:latin typeface="Playpen Sans 1"/>
                <a:ea typeface="Playpen Sans 1"/>
                <a:cs typeface="Playpen Sans 1"/>
                <a:sym typeface="Playpen Sans 1"/>
              </a:rPr>
              <a:t>I</a:t>
            </a:r>
            <a:r>
              <a:rPr lang="en-US" sz="2999">
                <a:solidFill>
                  <a:srgbClr val="0081B8"/>
                </a:solidFill>
                <a:latin typeface="Playpen Sans 1"/>
                <a:ea typeface="Playpen Sans 1"/>
                <a:cs typeface="Playpen Sans 1"/>
                <a:sym typeface="Playpen Sans 1"/>
              </a:rPr>
              <a:t>nstead ask: “How effectively can they </a:t>
            </a:r>
            <a:r>
              <a:rPr lang="en-US" sz="2999">
                <a:solidFill>
                  <a:srgbClr val="0081B8"/>
                </a:solidFill>
                <a:latin typeface="Playpen Sans 1"/>
                <a:ea typeface="Playpen Sans 1"/>
                <a:cs typeface="Playpen Sans 1"/>
                <a:sym typeface="Playpen Sans 1"/>
              </a:rPr>
              <a:t>un</a:t>
            </a:r>
            <a:r>
              <a:rPr lang="en-US" sz="2999">
                <a:solidFill>
                  <a:srgbClr val="0081B8"/>
                </a:solidFill>
                <a:latin typeface="Playpen Sans 1"/>
                <a:ea typeface="Playpen Sans 1"/>
                <a:cs typeface="Playpen Sans 1"/>
                <a:sym typeface="Playpen Sans 1"/>
              </a:rPr>
              <a:t>derstand a</a:t>
            </a:r>
            <a:r>
              <a:rPr lang="en-US" sz="2999">
                <a:solidFill>
                  <a:srgbClr val="0081B8"/>
                </a:solidFill>
                <a:latin typeface="Playpen Sans 1"/>
                <a:ea typeface="Playpen Sans 1"/>
                <a:cs typeface="Playpen Sans 1"/>
                <a:sym typeface="Playpen Sans 1"/>
              </a:rPr>
              <a:t>n</a:t>
            </a:r>
            <a:r>
              <a:rPr lang="en-US" sz="2999">
                <a:solidFill>
                  <a:srgbClr val="0081B8"/>
                </a:solidFill>
                <a:latin typeface="Playpen Sans 1"/>
                <a:ea typeface="Playpen Sans 1"/>
                <a:cs typeface="Playpen Sans 1"/>
                <a:sym typeface="Playpen Sans 1"/>
              </a:rPr>
              <a:t>d u</a:t>
            </a:r>
            <a:r>
              <a:rPr lang="en-US" sz="2999">
                <a:solidFill>
                  <a:srgbClr val="0081B8"/>
                </a:solidFill>
                <a:latin typeface="Playpen Sans 1"/>
                <a:ea typeface="Playpen Sans 1"/>
                <a:cs typeface="Playpen Sans 1"/>
                <a:sym typeface="Playpen Sans 1"/>
              </a:rPr>
              <a:t>se la</a:t>
            </a:r>
            <a:r>
              <a:rPr lang="en-US" sz="2999">
                <a:solidFill>
                  <a:srgbClr val="0081B8"/>
                </a:solidFill>
                <a:latin typeface="Playpen Sans 1"/>
                <a:ea typeface="Playpen Sans 1"/>
                <a:cs typeface="Playpen Sans 1"/>
                <a:sym typeface="Playpen Sans 1"/>
              </a:rPr>
              <a:t>nguage in thi</a:t>
            </a:r>
            <a:r>
              <a:rPr lang="en-US" sz="2999">
                <a:solidFill>
                  <a:srgbClr val="0081B8"/>
                </a:solidFill>
                <a:latin typeface="Playpen Sans 1"/>
                <a:ea typeface="Playpen Sans 1"/>
                <a:cs typeface="Playpen Sans 1"/>
                <a:sym typeface="Playpen Sans 1"/>
              </a:rPr>
              <a:t>s </a:t>
            </a:r>
            <a:r>
              <a:rPr lang="en-US" sz="2999">
                <a:solidFill>
                  <a:srgbClr val="0081B8"/>
                </a:solidFill>
                <a:latin typeface="Playpen Sans 1"/>
                <a:ea typeface="Playpen Sans 1"/>
                <a:cs typeface="Playpen Sans 1"/>
                <a:sym typeface="Playpen Sans 1"/>
              </a:rPr>
              <a:t>situation?”</a:t>
            </a:r>
          </a:p>
          <a:p>
            <a:pPr algn="l">
              <a:lnSpc>
                <a:spcPts val="4199"/>
              </a:lnSpc>
            </a:pPr>
          </a:p>
          <a:p>
            <a:pPr algn="ctr">
              <a:lnSpc>
                <a:spcPts val="4199"/>
              </a:lnSpc>
            </a:pPr>
          </a:p>
          <a:p>
            <a:pPr algn="l">
              <a:lnSpc>
                <a:spcPts val="4199"/>
              </a:lnSpc>
            </a:pPr>
          </a:p>
          <a:p>
            <a:pPr algn="l">
              <a:lnSpc>
                <a:spcPts val="4199"/>
              </a:lnSpc>
            </a:pPr>
          </a:p>
          <a:p>
            <a:pPr algn="l" marL="0" indent="0" lvl="0">
              <a:lnSpc>
                <a:spcPts val="4199"/>
              </a:lnSpc>
              <a:spcBef>
                <a:spcPct val="0"/>
              </a:spcBef>
            </a:pPr>
          </a:p>
          <a:p>
            <a:pPr algn="l" marL="0" indent="0" lvl="0">
              <a:lnSpc>
                <a:spcPts val="4199"/>
              </a:lnSpc>
              <a:spcBef>
                <a:spcPct val="0"/>
              </a:spcBef>
            </a:pPr>
          </a:p>
        </p:txBody>
      </p:sp>
      <p:sp>
        <p:nvSpPr>
          <p:cNvPr name="TextBox 10" id="10"/>
          <p:cNvSpPr txBox="true"/>
          <p:nvPr/>
        </p:nvSpPr>
        <p:spPr>
          <a:xfrm rot="-63583">
            <a:off x="1796573" y="1426104"/>
            <a:ext cx="14696967" cy="805816"/>
          </a:xfrm>
          <a:prstGeom prst="rect">
            <a:avLst/>
          </a:prstGeom>
        </p:spPr>
        <p:txBody>
          <a:bodyPr anchor="t" rtlCol="false" tIns="0" lIns="0" bIns="0" rIns="0">
            <a:spAutoFit/>
          </a:bodyPr>
          <a:lstStyle/>
          <a:p>
            <a:pPr algn="ctr">
              <a:lnSpc>
                <a:spcPts val="5880"/>
              </a:lnSpc>
            </a:pPr>
            <a:r>
              <a:rPr lang="en-US" b="true" sz="6000" spc="-204">
                <a:solidFill>
                  <a:srgbClr val="0081B8"/>
                </a:solidFill>
                <a:latin typeface="Obra Letra Bold"/>
                <a:ea typeface="Obra Letra Bold"/>
                <a:cs typeface="Obra Letra Bold"/>
                <a:sym typeface="Obra Letra Bold"/>
              </a:rPr>
              <a:t>Don't Confuse Fluency with Understanding</a:t>
            </a: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bg>
      <p:bgPr>
        <a:solidFill>
          <a:srgbClr val="C0F0F7"/>
        </a:solidFill>
      </p:bgPr>
    </p:bg>
    <p:spTree>
      <p:nvGrpSpPr>
        <p:cNvPr id="1" name=""/>
        <p:cNvGrpSpPr/>
        <p:nvPr/>
      </p:nvGrpSpPr>
      <p:grpSpPr>
        <a:xfrm>
          <a:off x="0" y="0"/>
          <a:ext cx="0" cy="0"/>
          <a:chOff x="0" y="0"/>
          <a:chExt cx="0" cy="0"/>
        </a:xfrm>
      </p:grpSpPr>
      <p:grpSp>
        <p:nvGrpSpPr>
          <p:cNvPr name="Group 2" id="2"/>
          <p:cNvGrpSpPr/>
          <p:nvPr/>
        </p:nvGrpSpPr>
        <p:grpSpPr>
          <a:xfrm rot="-66347">
            <a:off x="1028655" y="484556"/>
            <a:ext cx="16597733" cy="9308609"/>
            <a:chOff x="0" y="0"/>
            <a:chExt cx="4371419" cy="2451650"/>
          </a:xfrm>
        </p:grpSpPr>
        <p:sp>
          <p:nvSpPr>
            <p:cNvPr name="Freeform 3" id="3"/>
            <p:cNvSpPr/>
            <p:nvPr/>
          </p:nvSpPr>
          <p:spPr>
            <a:xfrm flipH="false" flipV="false" rot="0">
              <a:off x="0" y="0"/>
              <a:ext cx="4371419" cy="2451650"/>
            </a:xfrm>
            <a:custGeom>
              <a:avLst/>
              <a:gdLst/>
              <a:ahLst/>
              <a:cxnLst/>
              <a:rect r="r" b="b" t="t" l="l"/>
              <a:pathLst>
                <a:path h="2451650" w="4371419">
                  <a:moveTo>
                    <a:pt x="0" y="0"/>
                  </a:moveTo>
                  <a:lnTo>
                    <a:pt x="4371419" y="0"/>
                  </a:lnTo>
                  <a:lnTo>
                    <a:pt x="4371419" y="2451650"/>
                  </a:lnTo>
                  <a:lnTo>
                    <a:pt x="0" y="2451650"/>
                  </a:lnTo>
                  <a:close/>
                </a:path>
              </a:pathLst>
            </a:custGeom>
            <a:solidFill>
              <a:srgbClr val="6DC0DB"/>
            </a:solidFill>
          </p:spPr>
        </p:sp>
        <p:sp>
          <p:nvSpPr>
            <p:cNvPr name="TextBox 4" id="4"/>
            <p:cNvSpPr txBox="true"/>
            <p:nvPr/>
          </p:nvSpPr>
          <p:spPr>
            <a:xfrm>
              <a:off x="0" y="-38100"/>
              <a:ext cx="4371419" cy="2489750"/>
            </a:xfrm>
            <a:prstGeom prst="rect">
              <a:avLst/>
            </a:prstGeom>
          </p:spPr>
          <p:txBody>
            <a:bodyPr anchor="ctr" rtlCol="false" tIns="50800" lIns="50800" bIns="50800" rIns="50800"/>
            <a:lstStyle/>
            <a:p>
              <a:pPr algn="ctr">
                <a:lnSpc>
                  <a:spcPts val="2424"/>
                </a:lnSpc>
              </a:pPr>
            </a:p>
          </p:txBody>
        </p:sp>
      </p:grpSp>
      <p:sp>
        <p:nvSpPr>
          <p:cNvPr name="Freeform 5" id="5"/>
          <p:cNvSpPr/>
          <p:nvPr/>
        </p:nvSpPr>
        <p:spPr>
          <a:xfrm flipH="false" flipV="false" rot="-5466347">
            <a:off x="-3305811" y="4493757"/>
            <a:ext cx="9308609" cy="1598234"/>
          </a:xfrm>
          <a:custGeom>
            <a:avLst/>
            <a:gdLst/>
            <a:ahLst/>
            <a:cxnLst/>
            <a:rect r="r" b="b" t="t" l="l"/>
            <a:pathLst>
              <a:path h="1598234" w="9308609">
                <a:moveTo>
                  <a:pt x="0" y="0"/>
                </a:moveTo>
                <a:lnTo>
                  <a:pt x="9308610" y="0"/>
                </a:lnTo>
                <a:lnTo>
                  <a:pt x="9308610" y="1598234"/>
                </a:lnTo>
                <a:lnTo>
                  <a:pt x="0" y="1598234"/>
                </a:lnTo>
                <a:lnTo>
                  <a:pt x="0" y="0"/>
                </a:lnTo>
                <a:close/>
              </a:path>
            </a:pathLst>
          </a:custGeom>
          <a:blipFill>
            <a:blip r:embed="rId2">
              <a:extLst>
                <a:ext uri="{96DAC541-7B7A-43D3-8B79-37D633B846F1}">
                  <asvg:svgBlip xmlns:asvg="http://schemas.microsoft.com/office/drawing/2016/SVG/main" r:embed="rId3"/>
                </a:ext>
              </a:extLst>
            </a:blip>
            <a:stretch>
              <a:fillRect l="0" t="0" r="0" b="-725887"/>
            </a:stretch>
          </a:blipFill>
        </p:spPr>
      </p:sp>
      <p:grpSp>
        <p:nvGrpSpPr>
          <p:cNvPr name="Group 6" id="6"/>
          <p:cNvGrpSpPr/>
          <p:nvPr/>
        </p:nvGrpSpPr>
        <p:grpSpPr>
          <a:xfrm rot="-66347">
            <a:off x="1992641" y="798196"/>
            <a:ext cx="15046409" cy="8769649"/>
            <a:chOff x="0" y="0"/>
            <a:chExt cx="3962840" cy="2309702"/>
          </a:xfrm>
        </p:grpSpPr>
        <p:sp>
          <p:nvSpPr>
            <p:cNvPr name="Freeform 7" id="7"/>
            <p:cNvSpPr/>
            <p:nvPr/>
          </p:nvSpPr>
          <p:spPr>
            <a:xfrm flipH="false" flipV="false" rot="0">
              <a:off x="0" y="0"/>
              <a:ext cx="3962840" cy="2309702"/>
            </a:xfrm>
            <a:custGeom>
              <a:avLst/>
              <a:gdLst/>
              <a:ahLst/>
              <a:cxnLst/>
              <a:rect r="r" b="b" t="t" l="l"/>
              <a:pathLst>
                <a:path h="2309702" w="3962840">
                  <a:moveTo>
                    <a:pt x="0" y="0"/>
                  </a:moveTo>
                  <a:lnTo>
                    <a:pt x="3962840" y="0"/>
                  </a:lnTo>
                  <a:lnTo>
                    <a:pt x="3962840" y="2309702"/>
                  </a:lnTo>
                  <a:lnTo>
                    <a:pt x="0" y="2309702"/>
                  </a:lnTo>
                  <a:close/>
                </a:path>
              </a:pathLst>
            </a:custGeom>
            <a:solidFill>
              <a:srgbClr val="FFF4F8"/>
            </a:solidFill>
          </p:spPr>
        </p:sp>
        <p:sp>
          <p:nvSpPr>
            <p:cNvPr name="TextBox 8" id="8"/>
            <p:cNvSpPr txBox="true"/>
            <p:nvPr/>
          </p:nvSpPr>
          <p:spPr>
            <a:xfrm>
              <a:off x="0" y="-38100"/>
              <a:ext cx="3962840" cy="2347802"/>
            </a:xfrm>
            <a:prstGeom prst="rect">
              <a:avLst/>
            </a:prstGeom>
          </p:spPr>
          <p:txBody>
            <a:bodyPr anchor="ctr" rtlCol="false" tIns="50800" lIns="50800" bIns="50800" rIns="50800"/>
            <a:lstStyle/>
            <a:p>
              <a:pPr algn="ctr">
                <a:lnSpc>
                  <a:spcPts val="2424"/>
                </a:lnSpc>
              </a:pPr>
            </a:p>
          </p:txBody>
        </p:sp>
      </p:grpSp>
      <p:sp>
        <p:nvSpPr>
          <p:cNvPr name="Freeform 9" id="9"/>
          <p:cNvSpPr/>
          <p:nvPr/>
        </p:nvSpPr>
        <p:spPr>
          <a:xfrm flipH="true" flipV="false" rot="-73636">
            <a:off x="14635791" y="771725"/>
            <a:ext cx="2087213" cy="1506588"/>
          </a:xfrm>
          <a:custGeom>
            <a:avLst/>
            <a:gdLst/>
            <a:ahLst/>
            <a:cxnLst/>
            <a:rect r="r" b="b" t="t" l="l"/>
            <a:pathLst>
              <a:path h="1506588" w="2087213">
                <a:moveTo>
                  <a:pt x="2087213" y="0"/>
                </a:moveTo>
                <a:lnTo>
                  <a:pt x="0" y="0"/>
                </a:lnTo>
                <a:lnTo>
                  <a:pt x="0" y="1506588"/>
                </a:lnTo>
                <a:lnTo>
                  <a:pt x="2087213" y="1506588"/>
                </a:lnTo>
                <a:lnTo>
                  <a:pt x="2087213" y="0"/>
                </a:lnTo>
                <a:close/>
              </a:path>
            </a:pathLst>
          </a:custGeom>
          <a:blipFill>
            <a:blip r:embed="rId4">
              <a:extLst>
                <a:ext uri="{96DAC541-7B7A-43D3-8B79-37D633B846F1}">
                  <asvg:svgBlip xmlns:asvg="http://schemas.microsoft.com/office/drawing/2016/SVG/main" r:embed="rId5"/>
                </a:ext>
              </a:extLst>
            </a:blip>
            <a:stretch>
              <a:fillRect l="0" t="0" r="0" b="0"/>
            </a:stretch>
          </a:blipFill>
          <a:ln cap="sq">
            <a:noFill/>
            <a:prstDash val="solid"/>
            <a:miter/>
          </a:ln>
        </p:spPr>
      </p:sp>
      <p:sp>
        <p:nvSpPr>
          <p:cNvPr name="TextBox 10" id="10"/>
          <p:cNvSpPr txBox="true"/>
          <p:nvPr/>
        </p:nvSpPr>
        <p:spPr>
          <a:xfrm rot="0">
            <a:off x="2237284" y="2546204"/>
            <a:ext cx="8482046" cy="7910830"/>
          </a:xfrm>
          <a:prstGeom prst="rect">
            <a:avLst/>
          </a:prstGeom>
        </p:spPr>
        <p:txBody>
          <a:bodyPr anchor="t" rtlCol="false" tIns="0" lIns="0" bIns="0" rIns="0">
            <a:spAutoFit/>
          </a:bodyPr>
          <a:lstStyle/>
          <a:p>
            <a:pPr algn="l">
              <a:lnSpc>
                <a:spcPts val="3919"/>
              </a:lnSpc>
            </a:pPr>
            <a:r>
              <a:rPr lang="en-US" sz="2799">
                <a:solidFill>
                  <a:srgbClr val="0081B8"/>
                </a:solidFill>
                <a:latin typeface="Playpen Sans 1"/>
                <a:ea typeface="Playpen Sans 1"/>
                <a:cs typeface="Playpen Sans 1"/>
                <a:sym typeface="Playpen Sans 1"/>
              </a:rPr>
              <a:t>Two useful concepts:</a:t>
            </a:r>
          </a:p>
          <a:p>
            <a:pPr algn="l">
              <a:lnSpc>
                <a:spcPts val="3919"/>
              </a:lnSpc>
            </a:pPr>
            <a:r>
              <a:rPr lang="en-US" sz="2799">
                <a:solidFill>
                  <a:srgbClr val="0081B8"/>
                </a:solidFill>
                <a:latin typeface="Playpen Sans 1"/>
                <a:ea typeface="Playpen Sans 1"/>
                <a:cs typeface="Playpen Sans 1"/>
                <a:sym typeface="Playpen Sans 1"/>
              </a:rPr>
              <a:t>RECEPTIVE LANGUAGE</a:t>
            </a:r>
          </a:p>
          <a:p>
            <a:pPr algn="l">
              <a:lnSpc>
                <a:spcPts val="3919"/>
              </a:lnSpc>
            </a:pPr>
            <a:r>
              <a:rPr lang="en-US" sz="2799">
                <a:solidFill>
                  <a:srgbClr val="0081B8"/>
                </a:solidFill>
                <a:latin typeface="Playpen Sans 1"/>
                <a:ea typeface="Playpen Sans 1"/>
                <a:cs typeface="Playpen Sans 1"/>
                <a:sym typeface="Playpen Sans 1"/>
              </a:rPr>
              <a:t>Understanding what other people</a:t>
            </a:r>
          </a:p>
          <a:p>
            <a:pPr algn="l">
              <a:lnSpc>
                <a:spcPts val="3919"/>
              </a:lnSpc>
            </a:pPr>
            <a:r>
              <a:rPr lang="en-US" sz="2799">
                <a:solidFill>
                  <a:srgbClr val="0081B8"/>
                </a:solidFill>
                <a:latin typeface="Playpen Sans 1"/>
                <a:ea typeface="Playpen Sans 1"/>
                <a:cs typeface="Playpen Sans 1"/>
                <a:sym typeface="Playpen Sans 1"/>
              </a:rPr>
              <a:t>communicate.</a:t>
            </a:r>
          </a:p>
          <a:p>
            <a:pPr algn="l">
              <a:lnSpc>
                <a:spcPts val="3919"/>
              </a:lnSpc>
            </a:pPr>
            <a:r>
              <a:rPr lang="en-US" sz="2799">
                <a:solidFill>
                  <a:srgbClr val="0081B8"/>
                </a:solidFill>
                <a:latin typeface="Playpen Sans 1"/>
                <a:ea typeface="Playpen Sans 1"/>
                <a:cs typeface="Playpen Sans 1"/>
                <a:sym typeface="Playpen Sans 1"/>
              </a:rPr>
              <a:t>Difficulties might include:</a:t>
            </a:r>
          </a:p>
          <a:p>
            <a:pPr algn="l" marL="604519" indent="-302260" lvl="1">
              <a:lnSpc>
                <a:spcPts val="3919"/>
              </a:lnSpc>
              <a:buFont typeface="Arial"/>
              <a:buChar char="•"/>
            </a:pPr>
            <a:r>
              <a:rPr lang="en-US" sz="2799">
                <a:solidFill>
                  <a:srgbClr val="0081B8"/>
                </a:solidFill>
                <a:latin typeface="Playpen Sans 1"/>
                <a:ea typeface="Playpen Sans 1"/>
                <a:cs typeface="Playpen Sans 1"/>
                <a:sym typeface="Playpen Sans 1"/>
              </a:rPr>
              <a:t>following instructions</a:t>
            </a:r>
          </a:p>
          <a:p>
            <a:pPr algn="l" marL="604519" indent="-302260" lvl="1">
              <a:lnSpc>
                <a:spcPts val="3919"/>
              </a:lnSpc>
              <a:buFont typeface="Arial"/>
              <a:buChar char="•"/>
            </a:pPr>
            <a:r>
              <a:rPr lang="en-US" sz="2799">
                <a:solidFill>
                  <a:srgbClr val="0081B8"/>
                </a:solidFill>
                <a:latin typeface="Playpen Sans 1"/>
                <a:ea typeface="Playpen Sans 1"/>
                <a:cs typeface="Playpen Sans 1"/>
                <a:sym typeface="Playpen Sans 1"/>
              </a:rPr>
              <a:t>understanding vocabulary</a:t>
            </a:r>
          </a:p>
          <a:p>
            <a:pPr algn="l" marL="604519" indent="-302260" lvl="1">
              <a:lnSpc>
                <a:spcPts val="3919"/>
              </a:lnSpc>
              <a:buFont typeface="Arial"/>
              <a:buChar char="•"/>
            </a:pPr>
            <a:r>
              <a:rPr lang="en-US" sz="2799">
                <a:solidFill>
                  <a:srgbClr val="0081B8"/>
                </a:solidFill>
                <a:latin typeface="Playpen Sans 1"/>
                <a:ea typeface="Playpen Sans 1"/>
                <a:cs typeface="Playpen Sans 1"/>
                <a:sym typeface="Playpen Sans 1"/>
              </a:rPr>
              <a:t>processing</a:t>
            </a:r>
            <a:r>
              <a:rPr lang="en-US" sz="2799">
                <a:solidFill>
                  <a:srgbClr val="0081B8"/>
                </a:solidFill>
                <a:latin typeface="Playpen Sans 1"/>
                <a:ea typeface="Playpen Sans 1"/>
                <a:cs typeface="Playpen Sans 1"/>
                <a:sym typeface="Playpen Sans 1"/>
              </a:rPr>
              <a:t> questions</a:t>
            </a:r>
          </a:p>
          <a:p>
            <a:pPr algn="l" marL="604519" indent="-302260" lvl="1">
              <a:lnSpc>
                <a:spcPts val="3919"/>
              </a:lnSpc>
              <a:buFont typeface="Arial"/>
              <a:buChar char="•"/>
            </a:pPr>
            <a:r>
              <a:rPr lang="en-US" sz="2799">
                <a:solidFill>
                  <a:srgbClr val="0081B8"/>
                </a:solidFill>
                <a:latin typeface="Playpen Sans 1"/>
                <a:ea typeface="Playpen Sans 1"/>
                <a:cs typeface="Playpen Sans 1"/>
                <a:sym typeface="Playpen Sans 1"/>
              </a:rPr>
              <a:t>understanding longer sentences</a:t>
            </a:r>
          </a:p>
          <a:p>
            <a:pPr algn="l">
              <a:lnSpc>
                <a:spcPts val="3919"/>
              </a:lnSpc>
            </a:pPr>
          </a:p>
          <a:p>
            <a:pPr algn="l">
              <a:lnSpc>
                <a:spcPts val="3919"/>
              </a:lnSpc>
            </a:pPr>
          </a:p>
          <a:p>
            <a:pPr algn="ctr">
              <a:lnSpc>
                <a:spcPts val="3919"/>
              </a:lnSpc>
            </a:pPr>
          </a:p>
          <a:p>
            <a:pPr algn="l">
              <a:lnSpc>
                <a:spcPts val="3919"/>
              </a:lnSpc>
            </a:pPr>
          </a:p>
          <a:p>
            <a:pPr algn="l">
              <a:lnSpc>
                <a:spcPts val="3919"/>
              </a:lnSpc>
            </a:pPr>
          </a:p>
          <a:p>
            <a:pPr algn="l">
              <a:lnSpc>
                <a:spcPts val="3919"/>
              </a:lnSpc>
            </a:pPr>
          </a:p>
          <a:p>
            <a:pPr algn="l" marL="0" indent="0" lvl="0">
              <a:lnSpc>
                <a:spcPts val="3919"/>
              </a:lnSpc>
              <a:spcBef>
                <a:spcPct val="0"/>
              </a:spcBef>
            </a:pPr>
          </a:p>
        </p:txBody>
      </p:sp>
      <p:sp>
        <p:nvSpPr>
          <p:cNvPr name="TextBox 11" id="11"/>
          <p:cNvSpPr txBox="true"/>
          <p:nvPr/>
        </p:nvSpPr>
        <p:spPr>
          <a:xfrm rot="-63583">
            <a:off x="2246416" y="1330325"/>
            <a:ext cx="12452167" cy="855091"/>
          </a:xfrm>
          <a:prstGeom prst="rect">
            <a:avLst/>
          </a:prstGeom>
        </p:spPr>
        <p:txBody>
          <a:bodyPr anchor="t" rtlCol="false" tIns="0" lIns="0" bIns="0" rIns="0">
            <a:spAutoFit/>
          </a:bodyPr>
          <a:lstStyle/>
          <a:p>
            <a:pPr algn="ctr">
              <a:lnSpc>
                <a:spcPts val="6272"/>
              </a:lnSpc>
            </a:pPr>
            <a:r>
              <a:rPr lang="en-US" b="true" sz="6400" spc="-217">
                <a:solidFill>
                  <a:srgbClr val="0081B8"/>
                </a:solidFill>
                <a:latin typeface="Obra Letra Bold"/>
                <a:ea typeface="Obra Letra Bold"/>
                <a:cs typeface="Obra Letra Bold"/>
                <a:sym typeface="Obra Letra Bold"/>
              </a:rPr>
              <a:t> Receptive and Expressive Language</a:t>
            </a:r>
          </a:p>
        </p:txBody>
      </p:sp>
      <p:sp>
        <p:nvSpPr>
          <p:cNvPr name="TextBox 12" id="12"/>
          <p:cNvSpPr txBox="true"/>
          <p:nvPr/>
        </p:nvSpPr>
        <p:spPr>
          <a:xfrm rot="0">
            <a:off x="10177329" y="2546204"/>
            <a:ext cx="6322740" cy="6920230"/>
          </a:xfrm>
          <a:prstGeom prst="rect">
            <a:avLst/>
          </a:prstGeom>
        </p:spPr>
        <p:txBody>
          <a:bodyPr anchor="t" rtlCol="false" tIns="0" lIns="0" bIns="0" rIns="0">
            <a:spAutoFit/>
          </a:bodyPr>
          <a:lstStyle/>
          <a:p>
            <a:pPr algn="l">
              <a:lnSpc>
                <a:spcPts val="3919"/>
              </a:lnSpc>
            </a:pPr>
          </a:p>
          <a:p>
            <a:pPr algn="l">
              <a:lnSpc>
                <a:spcPts val="3919"/>
              </a:lnSpc>
            </a:pPr>
            <a:r>
              <a:rPr lang="en-US" sz="2799">
                <a:solidFill>
                  <a:srgbClr val="0081B8"/>
                </a:solidFill>
                <a:latin typeface="Playpen Sans 1"/>
                <a:ea typeface="Playpen Sans 1"/>
                <a:cs typeface="Playpen Sans 1"/>
                <a:sym typeface="Playpen Sans 1"/>
              </a:rPr>
              <a:t>EXPRESSIVE</a:t>
            </a:r>
            <a:r>
              <a:rPr lang="en-US" sz="2799">
                <a:solidFill>
                  <a:srgbClr val="0081B8"/>
                </a:solidFill>
                <a:latin typeface="Playpen Sans 1"/>
                <a:ea typeface="Playpen Sans 1"/>
                <a:cs typeface="Playpen Sans 1"/>
                <a:sym typeface="Playpen Sans 1"/>
              </a:rPr>
              <a:t> LANGUAGE</a:t>
            </a:r>
          </a:p>
          <a:p>
            <a:pPr algn="l">
              <a:lnSpc>
                <a:spcPts val="3919"/>
              </a:lnSpc>
            </a:pPr>
            <a:r>
              <a:rPr lang="en-US" sz="2799">
                <a:solidFill>
                  <a:srgbClr val="0081B8"/>
                </a:solidFill>
                <a:latin typeface="Playpen Sans 1"/>
                <a:ea typeface="Playpen Sans 1"/>
                <a:cs typeface="Playpen Sans 1"/>
                <a:sym typeface="Playpen Sans 1"/>
              </a:rPr>
              <a:t>Communicating thoughts and ideas.</a:t>
            </a:r>
          </a:p>
          <a:p>
            <a:pPr algn="l">
              <a:lnSpc>
                <a:spcPts val="3919"/>
              </a:lnSpc>
            </a:pPr>
            <a:r>
              <a:rPr lang="en-US" sz="2799">
                <a:solidFill>
                  <a:srgbClr val="0081B8"/>
                </a:solidFill>
                <a:latin typeface="Playpen Sans 1"/>
                <a:ea typeface="Playpen Sans 1"/>
                <a:cs typeface="Playpen Sans 1"/>
                <a:sym typeface="Playpen Sans 1"/>
              </a:rPr>
              <a:t>Difficulties might include:</a:t>
            </a:r>
          </a:p>
          <a:p>
            <a:pPr algn="l" marL="604519" indent="-302260" lvl="1">
              <a:lnSpc>
                <a:spcPts val="3919"/>
              </a:lnSpc>
              <a:buFont typeface="Arial"/>
              <a:buChar char="•"/>
            </a:pPr>
            <a:r>
              <a:rPr lang="en-US" sz="2799">
                <a:solidFill>
                  <a:srgbClr val="0081B8"/>
                </a:solidFill>
                <a:latin typeface="Playpen Sans 1"/>
                <a:ea typeface="Playpen Sans 1"/>
                <a:cs typeface="Playpen Sans 1"/>
                <a:sym typeface="Playpen Sans 1"/>
              </a:rPr>
              <a:t>finding words</a:t>
            </a:r>
          </a:p>
          <a:p>
            <a:pPr algn="l" marL="604519" indent="-302260" lvl="1">
              <a:lnSpc>
                <a:spcPts val="3919"/>
              </a:lnSpc>
              <a:buFont typeface="Arial"/>
              <a:buChar char="•"/>
            </a:pPr>
            <a:r>
              <a:rPr lang="en-US" sz="2799">
                <a:solidFill>
                  <a:srgbClr val="0081B8"/>
                </a:solidFill>
                <a:latin typeface="Playpen Sans 1"/>
                <a:ea typeface="Playpen Sans 1"/>
                <a:cs typeface="Playpen Sans 1"/>
                <a:sym typeface="Playpen Sans 1"/>
              </a:rPr>
              <a:t>constructing sentences</a:t>
            </a:r>
          </a:p>
          <a:p>
            <a:pPr algn="l" marL="604519" indent="-302260" lvl="1">
              <a:lnSpc>
                <a:spcPts val="3919"/>
              </a:lnSpc>
              <a:buFont typeface="Arial"/>
              <a:buChar char="•"/>
            </a:pPr>
            <a:r>
              <a:rPr lang="en-US" sz="2799">
                <a:solidFill>
                  <a:srgbClr val="0081B8"/>
                </a:solidFill>
                <a:latin typeface="Playpen Sans 1"/>
                <a:ea typeface="Playpen Sans 1"/>
                <a:cs typeface="Playpen Sans 1"/>
                <a:sym typeface="Playpen Sans 1"/>
              </a:rPr>
              <a:t>explaining ideas</a:t>
            </a:r>
          </a:p>
          <a:p>
            <a:pPr algn="l" marL="604519" indent="-302260" lvl="1">
              <a:lnSpc>
                <a:spcPts val="3919"/>
              </a:lnSpc>
              <a:buFont typeface="Arial"/>
              <a:buChar char="•"/>
            </a:pPr>
            <a:r>
              <a:rPr lang="en-US" sz="2799">
                <a:solidFill>
                  <a:srgbClr val="0081B8"/>
                </a:solidFill>
                <a:latin typeface="Playpen Sans 1"/>
                <a:ea typeface="Playpen Sans 1"/>
                <a:cs typeface="Playpen Sans 1"/>
                <a:sym typeface="Playpen Sans 1"/>
              </a:rPr>
              <a:t>organising spoken language</a:t>
            </a:r>
          </a:p>
          <a:p>
            <a:pPr algn="l">
              <a:lnSpc>
                <a:spcPts val="3919"/>
              </a:lnSpc>
            </a:pPr>
          </a:p>
          <a:p>
            <a:pPr algn="ctr">
              <a:lnSpc>
                <a:spcPts val="3919"/>
              </a:lnSpc>
            </a:pPr>
          </a:p>
          <a:p>
            <a:pPr algn="l">
              <a:lnSpc>
                <a:spcPts val="3919"/>
              </a:lnSpc>
            </a:pPr>
          </a:p>
          <a:p>
            <a:pPr algn="l">
              <a:lnSpc>
                <a:spcPts val="3919"/>
              </a:lnSpc>
            </a:pPr>
          </a:p>
          <a:p>
            <a:pPr algn="l">
              <a:lnSpc>
                <a:spcPts val="3919"/>
              </a:lnSpc>
            </a:pPr>
          </a:p>
          <a:p>
            <a:pPr algn="l" marL="0" indent="0" lvl="0">
              <a:lnSpc>
                <a:spcPts val="3919"/>
              </a:lnSpc>
              <a:spcBef>
                <a:spcPct val="0"/>
              </a:spcBef>
            </a:pPr>
          </a:p>
        </p:txBody>
      </p:sp>
      <p:sp>
        <p:nvSpPr>
          <p:cNvPr name="TextBox 13" id="13"/>
          <p:cNvSpPr txBox="true"/>
          <p:nvPr/>
        </p:nvSpPr>
        <p:spPr>
          <a:xfrm rot="0">
            <a:off x="2531623" y="7786370"/>
            <a:ext cx="13968446" cy="1471930"/>
          </a:xfrm>
          <a:prstGeom prst="rect">
            <a:avLst/>
          </a:prstGeom>
        </p:spPr>
        <p:txBody>
          <a:bodyPr anchor="t" rtlCol="false" tIns="0" lIns="0" bIns="0" rIns="0">
            <a:spAutoFit/>
          </a:bodyPr>
          <a:lstStyle/>
          <a:p>
            <a:pPr algn="ctr">
              <a:lnSpc>
                <a:spcPts val="3919"/>
              </a:lnSpc>
            </a:pPr>
            <a:r>
              <a:rPr lang="en-US" sz="2799">
                <a:solidFill>
                  <a:srgbClr val="0081B8"/>
                </a:solidFill>
                <a:latin typeface="Playpen Sans 1"/>
                <a:ea typeface="Playpen Sans 1"/>
                <a:cs typeface="Playpen Sans 1"/>
                <a:sym typeface="Playpen Sans 1"/>
              </a:rPr>
              <a:t>A pupil may experience difficulty with one, both, or particular aspects of each.</a:t>
            </a:r>
          </a:p>
          <a:p>
            <a:pPr algn="ctr" marL="0" indent="0" lvl="0">
              <a:lnSpc>
                <a:spcPts val="3919"/>
              </a:lnSpc>
              <a:spcBef>
                <a:spcPct val="0"/>
              </a:spcBef>
            </a:pPr>
            <a:r>
              <a:rPr lang="en-US" sz="2799">
                <a:solidFill>
                  <a:srgbClr val="0081B8"/>
                </a:solidFill>
                <a:latin typeface="Playpen Sans 1"/>
                <a:ea typeface="Playpen Sans 1"/>
                <a:cs typeface="Playpen Sans 1"/>
                <a:sym typeface="Playpen Sans 1"/>
              </a:rPr>
              <a:t>U</a:t>
            </a:r>
            <a:r>
              <a:rPr lang="en-US" sz="2799">
                <a:solidFill>
                  <a:srgbClr val="0081B8"/>
                </a:solidFill>
                <a:latin typeface="Playpen Sans 1"/>
                <a:ea typeface="Playpen Sans 1"/>
                <a:cs typeface="Playpen Sans 1"/>
                <a:sym typeface="Playpen Sans 1"/>
              </a:rPr>
              <a:t>nderstanding more than yo</a:t>
            </a:r>
            <a:r>
              <a:rPr lang="en-US" sz="2799">
                <a:solidFill>
                  <a:srgbClr val="0081B8"/>
                </a:solidFill>
                <a:latin typeface="Playpen Sans 1"/>
                <a:ea typeface="Playpen Sans 1"/>
                <a:cs typeface="Playpen Sans 1"/>
                <a:sym typeface="Playpen Sans 1"/>
              </a:rPr>
              <a:t>u</a:t>
            </a:r>
            <a:r>
              <a:rPr lang="en-US" sz="2799">
                <a:solidFill>
                  <a:srgbClr val="0081B8"/>
                </a:solidFill>
                <a:latin typeface="Playpen Sans 1"/>
                <a:ea typeface="Playpen Sans 1"/>
                <a:cs typeface="Playpen Sans 1"/>
                <a:sym typeface="Playpen Sans 1"/>
              </a:rPr>
              <a:t> can say - or saying more than you under</a:t>
            </a:r>
            <a:r>
              <a:rPr lang="en-US" sz="2799">
                <a:solidFill>
                  <a:srgbClr val="0081B8"/>
                </a:solidFill>
                <a:latin typeface="Playpen Sans 1"/>
                <a:ea typeface="Playpen Sans 1"/>
                <a:cs typeface="Playpen Sans 1"/>
                <a:sym typeface="Playpen Sans 1"/>
              </a:rPr>
              <a:t>s</a:t>
            </a:r>
            <a:r>
              <a:rPr lang="en-US" sz="2799">
                <a:solidFill>
                  <a:srgbClr val="0081B8"/>
                </a:solidFill>
                <a:latin typeface="Playpen Sans 1"/>
                <a:ea typeface="Playpen Sans 1"/>
                <a:cs typeface="Playpen Sans 1"/>
                <a:sym typeface="Playpen Sans 1"/>
              </a:rPr>
              <a:t>tand - can both create barriers.</a:t>
            </a:r>
          </a:p>
        </p:txBody>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bg>
      <p:bgPr>
        <a:solidFill>
          <a:srgbClr val="C0F0F7"/>
        </a:solidFill>
      </p:bgPr>
    </p:bg>
    <p:spTree>
      <p:nvGrpSpPr>
        <p:cNvPr id="1" name=""/>
        <p:cNvGrpSpPr/>
        <p:nvPr/>
      </p:nvGrpSpPr>
      <p:grpSpPr>
        <a:xfrm>
          <a:off x="0" y="0"/>
          <a:ext cx="0" cy="0"/>
          <a:chOff x="0" y="0"/>
          <a:chExt cx="0" cy="0"/>
        </a:xfrm>
      </p:grpSpPr>
      <p:grpSp>
        <p:nvGrpSpPr>
          <p:cNvPr name="Group 2" id="2"/>
          <p:cNvGrpSpPr/>
          <p:nvPr/>
        </p:nvGrpSpPr>
        <p:grpSpPr>
          <a:xfrm rot="-66347">
            <a:off x="1028655" y="484556"/>
            <a:ext cx="16597733" cy="9308609"/>
            <a:chOff x="0" y="0"/>
            <a:chExt cx="4371419" cy="2451650"/>
          </a:xfrm>
        </p:grpSpPr>
        <p:sp>
          <p:nvSpPr>
            <p:cNvPr name="Freeform 3" id="3"/>
            <p:cNvSpPr/>
            <p:nvPr/>
          </p:nvSpPr>
          <p:spPr>
            <a:xfrm flipH="false" flipV="false" rot="0">
              <a:off x="0" y="0"/>
              <a:ext cx="4371419" cy="2451650"/>
            </a:xfrm>
            <a:custGeom>
              <a:avLst/>
              <a:gdLst/>
              <a:ahLst/>
              <a:cxnLst/>
              <a:rect r="r" b="b" t="t" l="l"/>
              <a:pathLst>
                <a:path h="2451650" w="4371419">
                  <a:moveTo>
                    <a:pt x="0" y="0"/>
                  </a:moveTo>
                  <a:lnTo>
                    <a:pt x="4371419" y="0"/>
                  </a:lnTo>
                  <a:lnTo>
                    <a:pt x="4371419" y="2451650"/>
                  </a:lnTo>
                  <a:lnTo>
                    <a:pt x="0" y="2451650"/>
                  </a:lnTo>
                  <a:close/>
                </a:path>
              </a:pathLst>
            </a:custGeom>
            <a:solidFill>
              <a:srgbClr val="6DC0DB"/>
            </a:solidFill>
          </p:spPr>
        </p:sp>
        <p:sp>
          <p:nvSpPr>
            <p:cNvPr name="TextBox 4" id="4"/>
            <p:cNvSpPr txBox="true"/>
            <p:nvPr/>
          </p:nvSpPr>
          <p:spPr>
            <a:xfrm>
              <a:off x="0" y="-38100"/>
              <a:ext cx="4371419" cy="2489750"/>
            </a:xfrm>
            <a:prstGeom prst="rect">
              <a:avLst/>
            </a:prstGeom>
          </p:spPr>
          <p:txBody>
            <a:bodyPr anchor="ctr" rtlCol="false" tIns="50800" lIns="50800" bIns="50800" rIns="50800"/>
            <a:lstStyle/>
            <a:p>
              <a:pPr algn="ctr">
                <a:lnSpc>
                  <a:spcPts val="2424"/>
                </a:lnSpc>
              </a:pPr>
            </a:p>
          </p:txBody>
        </p:sp>
      </p:grpSp>
      <p:sp>
        <p:nvSpPr>
          <p:cNvPr name="Freeform 5" id="5"/>
          <p:cNvSpPr/>
          <p:nvPr/>
        </p:nvSpPr>
        <p:spPr>
          <a:xfrm flipH="false" flipV="false" rot="-5466347">
            <a:off x="-3305811" y="4493757"/>
            <a:ext cx="9308609" cy="1598234"/>
          </a:xfrm>
          <a:custGeom>
            <a:avLst/>
            <a:gdLst/>
            <a:ahLst/>
            <a:cxnLst/>
            <a:rect r="r" b="b" t="t" l="l"/>
            <a:pathLst>
              <a:path h="1598234" w="9308609">
                <a:moveTo>
                  <a:pt x="0" y="0"/>
                </a:moveTo>
                <a:lnTo>
                  <a:pt x="9308610" y="0"/>
                </a:lnTo>
                <a:lnTo>
                  <a:pt x="9308610" y="1598234"/>
                </a:lnTo>
                <a:lnTo>
                  <a:pt x="0" y="1598234"/>
                </a:lnTo>
                <a:lnTo>
                  <a:pt x="0" y="0"/>
                </a:lnTo>
                <a:close/>
              </a:path>
            </a:pathLst>
          </a:custGeom>
          <a:blipFill>
            <a:blip r:embed="rId2">
              <a:extLst>
                <a:ext uri="{96DAC541-7B7A-43D3-8B79-37D633B846F1}">
                  <asvg:svgBlip xmlns:asvg="http://schemas.microsoft.com/office/drawing/2016/SVG/main" r:embed="rId3"/>
                </a:ext>
              </a:extLst>
            </a:blip>
            <a:stretch>
              <a:fillRect l="0" t="0" r="0" b="-725887"/>
            </a:stretch>
          </a:blipFill>
        </p:spPr>
      </p:sp>
      <p:grpSp>
        <p:nvGrpSpPr>
          <p:cNvPr name="Group 6" id="6"/>
          <p:cNvGrpSpPr/>
          <p:nvPr/>
        </p:nvGrpSpPr>
        <p:grpSpPr>
          <a:xfrm rot="-66347">
            <a:off x="1992641" y="798196"/>
            <a:ext cx="15046409" cy="8769649"/>
            <a:chOff x="0" y="0"/>
            <a:chExt cx="3962840" cy="2309702"/>
          </a:xfrm>
        </p:grpSpPr>
        <p:sp>
          <p:nvSpPr>
            <p:cNvPr name="Freeform 7" id="7"/>
            <p:cNvSpPr/>
            <p:nvPr/>
          </p:nvSpPr>
          <p:spPr>
            <a:xfrm flipH="false" flipV="false" rot="0">
              <a:off x="0" y="0"/>
              <a:ext cx="3962840" cy="2309702"/>
            </a:xfrm>
            <a:custGeom>
              <a:avLst/>
              <a:gdLst/>
              <a:ahLst/>
              <a:cxnLst/>
              <a:rect r="r" b="b" t="t" l="l"/>
              <a:pathLst>
                <a:path h="2309702" w="3962840">
                  <a:moveTo>
                    <a:pt x="0" y="0"/>
                  </a:moveTo>
                  <a:lnTo>
                    <a:pt x="3962840" y="0"/>
                  </a:lnTo>
                  <a:lnTo>
                    <a:pt x="3962840" y="2309702"/>
                  </a:lnTo>
                  <a:lnTo>
                    <a:pt x="0" y="2309702"/>
                  </a:lnTo>
                  <a:close/>
                </a:path>
              </a:pathLst>
            </a:custGeom>
            <a:solidFill>
              <a:srgbClr val="FFF4F8"/>
            </a:solidFill>
          </p:spPr>
        </p:sp>
        <p:sp>
          <p:nvSpPr>
            <p:cNvPr name="TextBox 8" id="8"/>
            <p:cNvSpPr txBox="true"/>
            <p:nvPr/>
          </p:nvSpPr>
          <p:spPr>
            <a:xfrm>
              <a:off x="0" y="-38100"/>
              <a:ext cx="3962840" cy="2347802"/>
            </a:xfrm>
            <a:prstGeom prst="rect">
              <a:avLst/>
            </a:prstGeom>
          </p:spPr>
          <p:txBody>
            <a:bodyPr anchor="ctr" rtlCol="false" tIns="50800" lIns="50800" bIns="50800" rIns="50800"/>
            <a:lstStyle/>
            <a:p>
              <a:pPr algn="ctr">
                <a:lnSpc>
                  <a:spcPts val="2424"/>
                </a:lnSpc>
              </a:pPr>
            </a:p>
          </p:txBody>
        </p:sp>
      </p:grpSp>
      <p:sp>
        <p:nvSpPr>
          <p:cNvPr name="TextBox 9" id="9"/>
          <p:cNvSpPr txBox="true"/>
          <p:nvPr/>
        </p:nvSpPr>
        <p:spPr>
          <a:xfrm rot="-63913">
            <a:off x="2443630" y="2169670"/>
            <a:ext cx="14475207" cy="10448925"/>
          </a:xfrm>
          <a:prstGeom prst="rect">
            <a:avLst/>
          </a:prstGeom>
        </p:spPr>
        <p:txBody>
          <a:bodyPr anchor="t" rtlCol="false" tIns="0" lIns="0" bIns="0" rIns="0">
            <a:spAutoFit/>
          </a:bodyPr>
          <a:lstStyle/>
          <a:p>
            <a:pPr algn="l">
              <a:lnSpc>
                <a:spcPts val="4199"/>
              </a:lnSpc>
            </a:pPr>
            <a:r>
              <a:rPr lang="en-US" sz="2999">
                <a:solidFill>
                  <a:srgbClr val="0081B8"/>
                </a:solidFill>
                <a:latin typeface="Playpen Sans 1"/>
                <a:ea typeface="Playpen Sans 1"/>
                <a:cs typeface="Playpen Sans 1"/>
                <a:sym typeface="Playpen Sans 1"/>
              </a:rPr>
              <a:t>Autistic pupil</a:t>
            </a:r>
            <a:r>
              <a:rPr lang="en-US" sz="2999">
                <a:solidFill>
                  <a:srgbClr val="0081B8"/>
                </a:solidFill>
                <a:latin typeface="Playpen Sans 1"/>
                <a:ea typeface="Playpen Sans 1"/>
                <a:cs typeface="Playpen Sans 1"/>
                <a:sym typeface="Playpen Sans 1"/>
              </a:rPr>
              <a:t>s are not one homog</a:t>
            </a:r>
            <a:r>
              <a:rPr lang="en-US" sz="2999">
                <a:solidFill>
                  <a:srgbClr val="0081B8"/>
                </a:solidFill>
                <a:latin typeface="Playpen Sans 1"/>
                <a:ea typeface="Playpen Sans 1"/>
                <a:cs typeface="Playpen Sans 1"/>
                <a:sym typeface="Playpen Sans 1"/>
              </a:rPr>
              <a:t>eneous group. Communication profiles vary enormously. </a:t>
            </a:r>
            <a:r>
              <a:rPr lang="en-US" sz="2999">
                <a:solidFill>
                  <a:srgbClr val="0081B8"/>
                </a:solidFill>
                <a:latin typeface="Playpen Sans 1"/>
                <a:ea typeface="Playpen Sans 1"/>
                <a:cs typeface="Playpen Sans 1"/>
                <a:sym typeface="Playpen Sans 1"/>
              </a:rPr>
              <a:t>Som</a:t>
            </a:r>
            <a:r>
              <a:rPr lang="en-US" sz="2999">
                <a:solidFill>
                  <a:srgbClr val="0081B8"/>
                </a:solidFill>
                <a:latin typeface="Playpen Sans 1"/>
                <a:ea typeface="Playpen Sans 1"/>
                <a:cs typeface="Playpen Sans 1"/>
                <a:sym typeface="Playpen Sans 1"/>
              </a:rPr>
              <a:t>e pupils may experience differences around:</a:t>
            </a:r>
          </a:p>
          <a:p>
            <a:pPr algn="l">
              <a:lnSpc>
                <a:spcPts val="4199"/>
              </a:lnSpc>
            </a:pPr>
            <a:r>
              <a:rPr lang="en-US" sz="2999">
                <a:solidFill>
                  <a:srgbClr val="0081B8"/>
                </a:solidFill>
                <a:latin typeface="Playpen Sans 1"/>
                <a:ea typeface="Playpen Sans 1"/>
                <a:cs typeface="Playpen Sans 1"/>
                <a:sym typeface="Playpen Sans 1"/>
              </a:rPr>
              <a:t>social communication                    interpreting non-literal language</a:t>
            </a:r>
          </a:p>
          <a:p>
            <a:pPr algn="l">
              <a:lnSpc>
                <a:spcPts val="4199"/>
              </a:lnSpc>
            </a:pPr>
            <a:r>
              <a:rPr lang="en-US" sz="2999">
                <a:solidFill>
                  <a:srgbClr val="0081B8"/>
                </a:solidFill>
                <a:latin typeface="Playpen Sans 1"/>
                <a:ea typeface="Playpen Sans 1"/>
                <a:cs typeface="Playpen Sans 1"/>
                <a:sym typeface="Playpen Sans 1"/>
              </a:rPr>
              <a:t>reading social cues                       reciprocal conversation</a:t>
            </a:r>
          </a:p>
          <a:p>
            <a:pPr algn="l">
              <a:lnSpc>
                <a:spcPts val="4199"/>
              </a:lnSpc>
            </a:pPr>
            <a:r>
              <a:rPr lang="en-US" sz="2999">
                <a:solidFill>
                  <a:srgbClr val="0081B8"/>
                </a:solidFill>
                <a:latin typeface="Playpen Sans 1"/>
                <a:ea typeface="Playpen Sans 1"/>
                <a:cs typeface="Playpen Sans 1"/>
                <a:sym typeface="Playpen Sans 1"/>
              </a:rPr>
              <a:t>communicating needs                    managing unpredictable interaction</a:t>
            </a:r>
          </a:p>
          <a:p>
            <a:pPr algn="l">
              <a:lnSpc>
                <a:spcPts val="4199"/>
              </a:lnSpc>
            </a:pPr>
            <a:r>
              <a:rPr lang="en-US" sz="2999">
                <a:solidFill>
                  <a:srgbClr val="0081B8"/>
                </a:solidFill>
                <a:latin typeface="Playpen Sans 1"/>
                <a:ea typeface="Playpen Sans 1"/>
                <a:cs typeface="Playpen Sans 1"/>
                <a:sym typeface="Playpen Sans 1"/>
              </a:rPr>
              <a:t>Others may communicate very differently.</a:t>
            </a:r>
          </a:p>
          <a:p>
            <a:pPr algn="l">
              <a:lnSpc>
                <a:spcPts val="4199"/>
              </a:lnSpc>
            </a:pPr>
          </a:p>
          <a:p>
            <a:pPr algn="l">
              <a:lnSpc>
                <a:spcPts val="4199"/>
              </a:lnSpc>
            </a:pPr>
            <a:r>
              <a:rPr lang="en-US" sz="2999">
                <a:solidFill>
                  <a:srgbClr val="0081B8"/>
                </a:solidFill>
                <a:latin typeface="Playpen Sans 1"/>
                <a:ea typeface="Playpen Sans 1"/>
                <a:cs typeface="Playpen Sans 1"/>
                <a:sym typeface="Playpen Sans 1"/>
              </a:rPr>
              <a:t>Avoid:</a:t>
            </a:r>
          </a:p>
          <a:p>
            <a:pPr algn="l">
              <a:lnSpc>
                <a:spcPts val="4199"/>
              </a:lnSpc>
            </a:pPr>
            <a:r>
              <a:rPr lang="en-US" sz="2999">
                <a:solidFill>
                  <a:srgbClr val="0081B8"/>
                </a:solidFill>
                <a:latin typeface="Playpen Sans 1"/>
                <a:ea typeface="Playpen Sans 1"/>
                <a:cs typeface="Playpen Sans 1"/>
                <a:sym typeface="Playpen Sans 1"/>
              </a:rPr>
              <a:t>❌ “Autistic pupils need…”</a:t>
            </a:r>
          </a:p>
          <a:p>
            <a:pPr algn="l">
              <a:lnSpc>
                <a:spcPts val="4199"/>
              </a:lnSpc>
            </a:pPr>
            <a:r>
              <a:rPr lang="en-US" sz="2999">
                <a:solidFill>
                  <a:srgbClr val="0081B8"/>
                </a:solidFill>
                <a:latin typeface="Playpen Sans 1"/>
                <a:ea typeface="Playpen Sans 1"/>
                <a:cs typeface="Playpen Sans 1"/>
                <a:sym typeface="Playpen Sans 1"/>
              </a:rPr>
              <a:t>Prefer:</a:t>
            </a:r>
          </a:p>
          <a:p>
            <a:pPr algn="l">
              <a:lnSpc>
                <a:spcPts val="4199"/>
              </a:lnSpc>
            </a:pPr>
            <a:r>
              <a:rPr lang="en-US" sz="2999">
                <a:solidFill>
                  <a:srgbClr val="0081B8"/>
                </a:solidFill>
                <a:latin typeface="Playpen Sans 1"/>
                <a:ea typeface="Playpen Sans 1"/>
                <a:cs typeface="Playpen Sans 1"/>
                <a:sym typeface="Playpen Sans 1"/>
              </a:rPr>
              <a:t>✓ “What helps this pupil communicate and participate?”</a:t>
            </a:r>
          </a:p>
          <a:p>
            <a:pPr algn="l">
              <a:lnSpc>
                <a:spcPts val="4199"/>
              </a:lnSpc>
            </a:pPr>
          </a:p>
          <a:p>
            <a:pPr algn="l">
              <a:lnSpc>
                <a:spcPts val="4199"/>
              </a:lnSpc>
            </a:pPr>
            <a:r>
              <a:rPr lang="en-US" sz="2999">
                <a:solidFill>
                  <a:srgbClr val="0081B8"/>
                </a:solidFill>
                <a:latin typeface="Playpen Sans 1"/>
                <a:ea typeface="Playpen Sans 1"/>
                <a:cs typeface="Playpen Sans 1"/>
                <a:sym typeface="Playpen Sans 1"/>
              </a:rPr>
              <a:t>Diagnosis can inform our understanding. It doesn't replace knowing the child.</a:t>
            </a:r>
          </a:p>
          <a:p>
            <a:pPr algn="l">
              <a:lnSpc>
                <a:spcPts val="4199"/>
              </a:lnSpc>
            </a:pPr>
          </a:p>
          <a:p>
            <a:pPr algn="l">
              <a:lnSpc>
                <a:spcPts val="4199"/>
              </a:lnSpc>
            </a:pPr>
          </a:p>
          <a:p>
            <a:pPr algn="l">
              <a:lnSpc>
                <a:spcPts val="4199"/>
              </a:lnSpc>
            </a:pPr>
          </a:p>
          <a:p>
            <a:pPr algn="l">
              <a:lnSpc>
                <a:spcPts val="4199"/>
              </a:lnSpc>
            </a:pPr>
          </a:p>
          <a:p>
            <a:pPr algn="l">
              <a:lnSpc>
                <a:spcPts val="4199"/>
              </a:lnSpc>
            </a:pPr>
          </a:p>
          <a:p>
            <a:pPr algn="l" marL="0" indent="0" lvl="0">
              <a:lnSpc>
                <a:spcPts val="4199"/>
              </a:lnSpc>
              <a:spcBef>
                <a:spcPct val="0"/>
              </a:spcBef>
            </a:pPr>
          </a:p>
        </p:txBody>
      </p:sp>
      <p:sp>
        <p:nvSpPr>
          <p:cNvPr name="TextBox 10" id="10"/>
          <p:cNvSpPr txBox="true"/>
          <p:nvPr/>
        </p:nvSpPr>
        <p:spPr>
          <a:xfrm rot="-63583">
            <a:off x="1919278" y="1307098"/>
            <a:ext cx="15059912" cy="820928"/>
          </a:xfrm>
          <a:prstGeom prst="rect">
            <a:avLst/>
          </a:prstGeom>
        </p:spPr>
        <p:txBody>
          <a:bodyPr anchor="t" rtlCol="false" tIns="0" lIns="0" bIns="0" rIns="0">
            <a:spAutoFit/>
          </a:bodyPr>
          <a:lstStyle/>
          <a:p>
            <a:pPr algn="ctr">
              <a:lnSpc>
                <a:spcPts val="6076"/>
              </a:lnSpc>
            </a:pPr>
            <a:r>
              <a:rPr lang="en-US" b="true" sz="6200" spc="-210">
                <a:solidFill>
                  <a:srgbClr val="0081B8"/>
                </a:solidFill>
                <a:latin typeface="Obra Letra Bold"/>
                <a:ea typeface="Obra Letra Bold"/>
                <a:cs typeface="Obra Letra Bold"/>
                <a:sym typeface="Obra Letra Bold"/>
              </a:rPr>
              <a:t>Autism and Communication</a:t>
            </a:r>
          </a:p>
        </p:txBody>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bg>
      <p:bgPr>
        <a:solidFill>
          <a:srgbClr val="C0F0F7"/>
        </a:solidFill>
      </p:bgPr>
    </p:bg>
    <p:spTree>
      <p:nvGrpSpPr>
        <p:cNvPr id="1" name=""/>
        <p:cNvGrpSpPr/>
        <p:nvPr/>
      </p:nvGrpSpPr>
      <p:grpSpPr>
        <a:xfrm>
          <a:off x="0" y="0"/>
          <a:ext cx="0" cy="0"/>
          <a:chOff x="0" y="0"/>
          <a:chExt cx="0" cy="0"/>
        </a:xfrm>
      </p:grpSpPr>
      <p:grpSp>
        <p:nvGrpSpPr>
          <p:cNvPr name="Group 2" id="2"/>
          <p:cNvGrpSpPr/>
          <p:nvPr/>
        </p:nvGrpSpPr>
        <p:grpSpPr>
          <a:xfrm rot="-66347">
            <a:off x="1028655" y="484556"/>
            <a:ext cx="16597733" cy="9308609"/>
            <a:chOff x="0" y="0"/>
            <a:chExt cx="4371419" cy="2451650"/>
          </a:xfrm>
        </p:grpSpPr>
        <p:sp>
          <p:nvSpPr>
            <p:cNvPr name="Freeform 3" id="3"/>
            <p:cNvSpPr/>
            <p:nvPr/>
          </p:nvSpPr>
          <p:spPr>
            <a:xfrm flipH="false" flipV="false" rot="0">
              <a:off x="0" y="0"/>
              <a:ext cx="4371419" cy="2451650"/>
            </a:xfrm>
            <a:custGeom>
              <a:avLst/>
              <a:gdLst/>
              <a:ahLst/>
              <a:cxnLst/>
              <a:rect r="r" b="b" t="t" l="l"/>
              <a:pathLst>
                <a:path h="2451650" w="4371419">
                  <a:moveTo>
                    <a:pt x="0" y="0"/>
                  </a:moveTo>
                  <a:lnTo>
                    <a:pt x="4371419" y="0"/>
                  </a:lnTo>
                  <a:lnTo>
                    <a:pt x="4371419" y="2451650"/>
                  </a:lnTo>
                  <a:lnTo>
                    <a:pt x="0" y="2451650"/>
                  </a:lnTo>
                  <a:close/>
                </a:path>
              </a:pathLst>
            </a:custGeom>
            <a:solidFill>
              <a:srgbClr val="6DC0DB"/>
            </a:solidFill>
          </p:spPr>
        </p:sp>
        <p:sp>
          <p:nvSpPr>
            <p:cNvPr name="TextBox 4" id="4"/>
            <p:cNvSpPr txBox="true"/>
            <p:nvPr/>
          </p:nvSpPr>
          <p:spPr>
            <a:xfrm>
              <a:off x="0" y="-38100"/>
              <a:ext cx="4371419" cy="2489750"/>
            </a:xfrm>
            <a:prstGeom prst="rect">
              <a:avLst/>
            </a:prstGeom>
          </p:spPr>
          <p:txBody>
            <a:bodyPr anchor="ctr" rtlCol="false" tIns="50800" lIns="50800" bIns="50800" rIns="50800"/>
            <a:lstStyle/>
            <a:p>
              <a:pPr algn="ctr">
                <a:lnSpc>
                  <a:spcPts val="2424"/>
                </a:lnSpc>
              </a:pPr>
            </a:p>
          </p:txBody>
        </p:sp>
      </p:grpSp>
      <p:sp>
        <p:nvSpPr>
          <p:cNvPr name="Freeform 5" id="5"/>
          <p:cNvSpPr/>
          <p:nvPr/>
        </p:nvSpPr>
        <p:spPr>
          <a:xfrm flipH="false" flipV="false" rot="-5466347">
            <a:off x="-3305811" y="4493757"/>
            <a:ext cx="9308609" cy="1598234"/>
          </a:xfrm>
          <a:custGeom>
            <a:avLst/>
            <a:gdLst/>
            <a:ahLst/>
            <a:cxnLst/>
            <a:rect r="r" b="b" t="t" l="l"/>
            <a:pathLst>
              <a:path h="1598234" w="9308609">
                <a:moveTo>
                  <a:pt x="0" y="0"/>
                </a:moveTo>
                <a:lnTo>
                  <a:pt x="9308610" y="0"/>
                </a:lnTo>
                <a:lnTo>
                  <a:pt x="9308610" y="1598234"/>
                </a:lnTo>
                <a:lnTo>
                  <a:pt x="0" y="1598234"/>
                </a:lnTo>
                <a:lnTo>
                  <a:pt x="0" y="0"/>
                </a:lnTo>
                <a:close/>
              </a:path>
            </a:pathLst>
          </a:custGeom>
          <a:blipFill>
            <a:blip r:embed="rId2">
              <a:extLst>
                <a:ext uri="{96DAC541-7B7A-43D3-8B79-37D633B846F1}">
                  <asvg:svgBlip xmlns:asvg="http://schemas.microsoft.com/office/drawing/2016/SVG/main" r:embed="rId3"/>
                </a:ext>
              </a:extLst>
            </a:blip>
            <a:stretch>
              <a:fillRect l="0" t="0" r="0" b="-725887"/>
            </a:stretch>
          </a:blipFill>
        </p:spPr>
      </p:sp>
      <p:grpSp>
        <p:nvGrpSpPr>
          <p:cNvPr name="Group 6" id="6"/>
          <p:cNvGrpSpPr/>
          <p:nvPr/>
        </p:nvGrpSpPr>
        <p:grpSpPr>
          <a:xfrm rot="-66347">
            <a:off x="1992641" y="798196"/>
            <a:ext cx="15046409" cy="8769649"/>
            <a:chOff x="0" y="0"/>
            <a:chExt cx="3962840" cy="2309702"/>
          </a:xfrm>
        </p:grpSpPr>
        <p:sp>
          <p:nvSpPr>
            <p:cNvPr name="Freeform 7" id="7"/>
            <p:cNvSpPr/>
            <p:nvPr/>
          </p:nvSpPr>
          <p:spPr>
            <a:xfrm flipH="false" flipV="false" rot="0">
              <a:off x="0" y="0"/>
              <a:ext cx="3962840" cy="2309702"/>
            </a:xfrm>
            <a:custGeom>
              <a:avLst/>
              <a:gdLst/>
              <a:ahLst/>
              <a:cxnLst/>
              <a:rect r="r" b="b" t="t" l="l"/>
              <a:pathLst>
                <a:path h="2309702" w="3962840">
                  <a:moveTo>
                    <a:pt x="0" y="0"/>
                  </a:moveTo>
                  <a:lnTo>
                    <a:pt x="3962840" y="0"/>
                  </a:lnTo>
                  <a:lnTo>
                    <a:pt x="3962840" y="2309702"/>
                  </a:lnTo>
                  <a:lnTo>
                    <a:pt x="0" y="2309702"/>
                  </a:lnTo>
                  <a:close/>
                </a:path>
              </a:pathLst>
            </a:custGeom>
            <a:solidFill>
              <a:srgbClr val="FFF4F8"/>
            </a:solidFill>
          </p:spPr>
        </p:sp>
        <p:sp>
          <p:nvSpPr>
            <p:cNvPr name="TextBox 8" id="8"/>
            <p:cNvSpPr txBox="true"/>
            <p:nvPr/>
          </p:nvSpPr>
          <p:spPr>
            <a:xfrm>
              <a:off x="0" y="-38100"/>
              <a:ext cx="3962840" cy="2347802"/>
            </a:xfrm>
            <a:prstGeom prst="rect">
              <a:avLst/>
            </a:prstGeom>
          </p:spPr>
          <p:txBody>
            <a:bodyPr anchor="ctr" rtlCol="false" tIns="50800" lIns="50800" bIns="50800" rIns="50800"/>
            <a:lstStyle/>
            <a:p>
              <a:pPr algn="ctr">
                <a:lnSpc>
                  <a:spcPts val="2424"/>
                </a:lnSpc>
              </a:pPr>
            </a:p>
          </p:txBody>
        </p:sp>
      </p:grpSp>
      <p:sp>
        <p:nvSpPr>
          <p:cNvPr name="Freeform 9" id="9"/>
          <p:cNvSpPr/>
          <p:nvPr/>
        </p:nvSpPr>
        <p:spPr>
          <a:xfrm flipH="true" flipV="false" rot="-73636">
            <a:off x="13772926" y="4121267"/>
            <a:ext cx="2819531" cy="2035189"/>
          </a:xfrm>
          <a:custGeom>
            <a:avLst/>
            <a:gdLst/>
            <a:ahLst/>
            <a:cxnLst/>
            <a:rect r="r" b="b" t="t" l="l"/>
            <a:pathLst>
              <a:path h="2035189" w="2819531">
                <a:moveTo>
                  <a:pt x="2819531" y="0"/>
                </a:moveTo>
                <a:lnTo>
                  <a:pt x="0" y="0"/>
                </a:lnTo>
                <a:lnTo>
                  <a:pt x="0" y="2035188"/>
                </a:lnTo>
                <a:lnTo>
                  <a:pt x="2819531" y="2035188"/>
                </a:lnTo>
                <a:lnTo>
                  <a:pt x="2819531" y="0"/>
                </a:lnTo>
                <a:close/>
              </a:path>
            </a:pathLst>
          </a:custGeom>
          <a:blipFill>
            <a:blip r:embed="rId4">
              <a:extLst>
                <a:ext uri="{96DAC541-7B7A-43D3-8B79-37D633B846F1}">
                  <asvg:svgBlip xmlns:asvg="http://schemas.microsoft.com/office/drawing/2016/SVG/main" r:embed="rId5"/>
                </a:ext>
              </a:extLst>
            </a:blip>
            <a:stretch>
              <a:fillRect l="0" t="0" r="0" b="0"/>
            </a:stretch>
          </a:blipFill>
          <a:ln cap="sq">
            <a:noFill/>
            <a:prstDash val="solid"/>
            <a:miter/>
          </a:ln>
        </p:spPr>
      </p:sp>
      <p:sp>
        <p:nvSpPr>
          <p:cNvPr name="TextBox 10" id="10"/>
          <p:cNvSpPr txBox="true"/>
          <p:nvPr/>
        </p:nvSpPr>
        <p:spPr>
          <a:xfrm rot="-63913">
            <a:off x="2332273" y="2389593"/>
            <a:ext cx="14475207" cy="10448925"/>
          </a:xfrm>
          <a:prstGeom prst="rect">
            <a:avLst/>
          </a:prstGeom>
        </p:spPr>
        <p:txBody>
          <a:bodyPr anchor="t" rtlCol="false" tIns="0" lIns="0" bIns="0" rIns="0">
            <a:spAutoFit/>
          </a:bodyPr>
          <a:lstStyle/>
          <a:p>
            <a:pPr algn="l">
              <a:lnSpc>
                <a:spcPts val="4199"/>
              </a:lnSpc>
            </a:pPr>
            <a:r>
              <a:rPr lang="en-US" sz="2999">
                <a:solidFill>
                  <a:srgbClr val="0081B8"/>
                </a:solidFill>
                <a:latin typeface="Playpen Sans 1"/>
                <a:ea typeface="Playpen Sans 1"/>
                <a:cs typeface="Playpen Sans 1"/>
                <a:sym typeface="Playpen Sans 1"/>
              </a:rPr>
              <a:t>Sometimes the easiest adaptation is changing how adults communicate.</a:t>
            </a:r>
          </a:p>
          <a:p>
            <a:pPr algn="l">
              <a:lnSpc>
                <a:spcPts val="4199"/>
              </a:lnSpc>
            </a:pPr>
            <a:r>
              <a:rPr lang="en-US" sz="2999">
                <a:solidFill>
                  <a:srgbClr val="0081B8"/>
                </a:solidFill>
                <a:latin typeface="Playpen Sans 1"/>
                <a:ea typeface="Playpen Sans 1"/>
                <a:cs typeface="Playpen Sans 1"/>
                <a:sym typeface="Playpen Sans 1"/>
              </a:rPr>
              <a:t>Inste</a:t>
            </a:r>
            <a:r>
              <a:rPr lang="en-US" sz="2999">
                <a:solidFill>
                  <a:srgbClr val="0081B8"/>
                </a:solidFill>
                <a:latin typeface="Playpen Sans 1"/>
                <a:ea typeface="Playpen Sans 1"/>
                <a:cs typeface="Playpen Sans 1"/>
                <a:sym typeface="Playpen Sans 1"/>
              </a:rPr>
              <a:t>ad of: “Okay</a:t>
            </a:r>
            <a:r>
              <a:rPr lang="en-US" sz="2999">
                <a:solidFill>
                  <a:srgbClr val="0081B8"/>
                </a:solidFill>
                <a:latin typeface="Playpen Sans 1"/>
                <a:ea typeface="Playpen Sans 1"/>
                <a:cs typeface="Playpen Sans 1"/>
                <a:sym typeface="Playpen Sans 1"/>
              </a:rPr>
              <a:t> </a:t>
            </a:r>
            <a:r>
              <a:rPr lang="en-US" sz="2999">
                <a:solidFill>
                  <a:srgbClr val="0081B8"/>
                </a:solidFill>
                <a:latin typeface="Playpen Sans 1"/>
                <a:ea typeface="Playpen Sans 1"/>
                <a:cs typeface="Playpen Sans 1"/>
                <a:sym typeface="Playpen Sans 1"/>
              </a:rPr>
              <a:t>ev</a:t>
            </a:r>
            <a:r>
              <a:rPr lang="en-US" sz="2999">
                <a:solidFill>
                  <a:srgbClr val="0081B8"/>
                </a:solidFill>
                <a:latin typeface="Playpen Sans 1"/>
                <a:ea typeface="Playpen Sans 1"/>
                <a:cs typeface="Playpen Sans 1"/>
                <a:sym typeface="Playpen Sans 1"/>
              </a:rPr>
              <a:t>eryone, onc</a:t>
            </a:r>
            <a:r>
              <a:rPr lang="en-US" sz="2999">
                <a:solidFill>
                  <a:srgbClr val="0081B8"/>
                </a:solidFill>
                <a:latin typeface="Playpen Sans 1"/>
                <a:ea typeface="Playpen Sans 1"/>
                <a:cs typeface="Playpen Sans 1"/>
                <a:sym typeface="Playpen Sans 1"/>
              </a:rPr>
              <a:t>e you've got your</a:t>
            </a:r>
            <a:r>
              <a:rPr lang="en-US" sz="2999">
                <a:solidFill>
                  <a:srgbClr val="0081B8"/>
                </a:solidFill>
                <a:latin typeface="Playpen Sans 1"/>
                <a:ea typeface="Playpen Sans 1"/>
                <a:cs typeface="Playpen Sans 1"/>
                <a:sym typeface="Playpen Sans 1"/>
              </a:rPr>
              <a:t> book</a:t>
            </a:r>
            <a:r>
              <a:rPr lang="en-US" sz="2999">
                <a:solidFill>
                  <a:srgbClr val="0081B8"/>
                </a:solidFill>
                <a:latin typeface="Playpen Sans 1"/>
                <a:ea typeface="Playpen Sans 1"/>
                <a:cs typeface="Playpen Sans 1"/>
                <a:sym typeface="Playpen Sans 1"/>
              </a:rPr>
              <a:t>s</a:t>
            </a:r>
            <a:r>
              <a:rPr lang="en-US" sz="2999">
                <a:solidFill>
                  <a:srgbClr val="0081B8"/>
                </a:solidFill>
                <a:latin typeface="Playpen Sans 1"/>
                <a:ea typeface="Playpen Sans 1"/>
                <a:cs typeface="Playpen Sans 1"/>
                <a:sym typeface="Playpen Sans 1"/>
              </a:rPr>
              <a:t> out I</a:t>
            </a:r>
            <a:r>
              <a:rPr lang="en-US" sz="2999">
                <a:solidFill>
                  <a:srgbClr val="0081B8"/>
                </a:solidFill>
                <a:latin typeface="Playpen Sans 1"/>
                <a:ea typeface="Playpen Sans 1"/>
                <a:cs typeface="Playpen Sans 1"/>
                <a:sym typeface="Playpen Sans 1"/>
              </a:rPr>
              <a:t> want you to find</a:t>
            </a:r>
            <a:r>
              <a:rPr lang="en-US" sz="2999">
                <a:solidFill>
                  <a:srgbClr val="0081B8"/>
                </a:solidFill>
                <a:latin typeface="Playpen Sans 1"/>
                <a:ea typeface="Playpen Sans 1"/>
                <a:cs typeface="Playpen Sans 1"/>
                <a:sym typeface="Playpen Sans 1"/>
              </a:rPr>
              <a:t> yester</a:t>
            </a:r>
            <a:r>
              <a:rPr lang="en-US" sz="2999">
                <a:solidFill>
                  <a:srgbClr val="0081B8"/>
                </a:solidFill>
                <a:latin typeface="Playpen Sans 1"/>
                <a:ea typeface="Playpen Sans 1"/>
                <a:cs typeface="Playpen Sans 1"/>
                <a:sym typeface="Playpen Sans 1"/>
              </a:rPr>
              <a:t>day'</a:t>
            </a:r>
            <a:r>
              <a:rPr lang="en-US" sz="2999">
                <a:solidFill>
                  <a:srgbClr val="0081B8"/>
                </a:solidFill>
                <a:latin typeface="Playpen Sans 1"/>
                <a:ea typeface="Playpen Sans 1"/>
                <a:cs typeface="Playpen Sans 1"/>
                <a:sym typeface="Playpen Sans 1"/>
              </a:rPr>
              <a:t>s work,</a:t>
            </a:r>
            <a:r>
              <a:rPr lang="en-US" sz="2999">
                <a:solidFill>
                  <a:srgbClr val="0081B8"/>
                </a:solidFill>
                <a:latin typeface="Playpen Sans 1"/>
                <a:ea typeface="Playpen Sans 1"/>
                <a:cs typeface="Playpen Sans 1"/>
                <a:sym typeface="Playpen Sans 1"/>
              </a:rPr>
              <a:t> </a:t>
            </a:r>
            <a:r>
              <a:rPr lang="en-US" sz="2999">
                <a:solidFill>
                  <a:srgbClr val="0081B8"/>
                </a:solidFill>
                <a:latin typeface="Playpen Sans 1"/>
                <a:ea typeface="Playpen Sans 1"/>
                <a:cs typeface="Playpen Sans 1"/>
                <a:sym typeface="Playpen Sans 1"/>
              </a:rPr>
              <a:t>rea</a:t>
            </a:r>
            <a:r>
              <a:rPr lang="en-US" sz="2999">
                <a:solidFill>
                  <a:srgbClr val="0081B8"/>
                </a:solidFill>
                <a:latin typeface="Playpen Sans 1"/>
                <a:ea typeface="Playpen Sans 1"/>
                <a:cs typeface="Playpen Sans 1"/>
                <a:sym typeface="Playpen Sans 1"/>
              </a:rPr>
              <a:t>d through</a:t>
            </a:r>
            <a:r>
              <a:rPr lang="en-US" sz="2999">
                <a:solidFill>
                  <a:srgbClr val="0081B8"/>
                </a:solidFill>
                <a:latin typeface="Playpen Sans 1"/>
                <a:ea typeface="Playpen Sans 1"/>
                <a:cs typeface="Playpen Sans 1"/>
                <a:sym typeface="Playpen Sans 1"/>
              </a:rPr>
              <a:t> </a:t>
            </a:r>
            <a:r>
              <a:rPr lang="en-US" sz="2999">
                <a:solidFill>
                  <a:srgbClr val="0081B8"/>
                </a:solidFill>
                <a:latin typeface="Playpen Sans 1"/>
                <a:ea typeface="Playpen Sans 1"/>
                <a:cs typeface="Playpen Sans 1"/>
                <a:sym typeface="Playpen Sans 1"/>
              </a:rPr>
              <a:t>w</a:t>
            </a:r>
            <a:r>
              <a:rPr lang="en-US" sz="2999">
                <a:solidFill>
                  <a:srgbClr val="0081B8"/>
                </a:solidFill>
                <a:latin typeface="Playpen Sans 1"/>
                <a:ea typeface="Playpen Sans 1"/>
                <a:cs typeface="Playpen Sans 1"/>
                <a:sym typeface="Playpen Sans 1"/>
              </a:rPr>
              <a:t>hat you w</a:t>
            </a:r>
            <a:r>
              <a:rPr lang="en-US" sz="2999">
                <a:solidFill>
                  <a:srgbClr val="0081B8"/>
                </a:solidFill>
                <a:latin typeface="Playpen Sans 1"/>
                <a:ea typeface="Playpen Sans 1"/>
                <a:cs typeface="Playpen Sans 1"/>
                <a:sym typeface="Playpen Sans 1"/>
              </a:rPr>
              <a:t>rot</a:t>
            </a:r>
            <a:r>
              <a:rPr lang="en-US" sz="2999">
                <a:solidFill>
                  <a:srgbClr val="0081B8"/>
                </a:solidFill>
                <a:latin typeface="Playpen Sans 1"/>
                <a:ea typeface="Playpen Sans 1"/>
                <a:cs typeface="Playpen Sans 1"/>
                <a:sym typeface="Playpen Sans 1"/>
              </a:rPr>
              <a:t>e, think about the feedback I gave you and then improve your final paragraph.”</a:t>
            </a:r>
          </a:p>
          <a:p>
            <a:pPr algn="l">
              <a:lnSpc>
                <a:spcPts val="4199"/>
              </a:lnSpc>
            </a:pPr>
            <a:r>
              <a:rPr lang="en-US" sz="2999">
                <a:solidFill>
                  <a:srgbClr val="0081B8"/>
                </a:solidFill>
                <a:latin typeface="Playpen Sans 1"/>
                <a:ea typeface="Playpen Sans 1"/>
                <a:cs typeface="Playpen Sans 1"/>
                <a:sym typeface="Playpen Sans 1"/>
              </a:rPr>
              <a:t>Try:</a:t>
            </a:r>
          </a:p>
          <a:p>
            <a:pPr algn="l">
              <a:lnSpc>
                <a:spcPts val="4199"/>
              </a:lnSpc>
            </a:pPr>
            <a:r>
              <a:rPr lang="en-US" sz="2999">
                <a:solidFill>
                  <a:srgbClr val="0081B8"/>
                </a:solidFill>
                <a:latin typeface="Playpen Sans 1"/>
                <a:ea typeface="Playpen Sans 1"/>
                <a:cs typeface="Playpen Sans 1"/>
                <a:sym typeface="Playpen Sans 1"/>
              </a:rPr>
              <a:t>1. Get yesterday's work.</a:t>
            </a:r>
          </a:p>
          <a:p>
            <a:pPr algn="l">
              <a:lnSpc>
                <a:spcPts val="4199"/>
              </a:lnSpc>
            </a:pPr>
            <a:r>
              <a:rPr lang="en-US" sz="2999">
                <a:solidFill>
                  <a:srgbClr val="0081B8"/>
                </a:solidFill>
                <a:latin typeface="Playpen Sans 1"/>
                <a:ea typeface="Playpen Sans 1"/>
                <a:cs typeface="Playpen Sans 1"/>
                <a:sym typeface="Playpen Sans 1"/>
              </a:rPr>
              <a:t>2. Read your final paragraph.</a:t>
            </a:r>
          </a:p>
          <a:p>
            <a:pPr algn="l">
              <a:lnSpc>
                <a:spcPts val="4199"/>
              </a:lnSpc>
            </a:pPr>
            <a:r>
              <a:rPr lang="en-US" sz="2999">
                <a:solidFill>
                  <a:srgbClr val="0081B8"/>
                </a:solidFill>
                <a:latin typeface="Playpen Sans 1"/>
                <a:ea typeface="Playpen Sans 1"/>
                <a:cs typeface="Playpen Sans 1"/>
                <a:sym typeface="Playpen Sans 1"/>
              </a:rPr>
              <a:t>3. Check my feedback.</a:t>
            </a:r>
          </a:p>
          <a:p>
            <a:pPr algn="l">
              <a:lnSpc>
                <a:spcPts val="4199"/>
              </a:lnSpc>
            </a:pPr>
            <a:r>
              <a:rPr lang="en-US" sz="2999">
                <a:solidFill>
                  <a:srgbClr val="0081B8"/>
                </a:solidFill>
                <a:latin typeface="Playpen Sans 1"/>
                <a:ea typeface="Playpen Sans 1"/>
                <a:cs typeface="Playpen Sans 1"/>
                <a:sym typeface="Playpen Sans 1"/>
              </a:rPr>
              <a:t>4. Improve the paragraph.</a:t>
            </a:r>
          </a:p>
          <a:p>
            <a:pPr algn="l">
              <a:lnSpc>
                <a:spcPts val="4199"/>
              </a:lnSpc>
            </a:pPr>
          </a:p>
          <a:p>
            <a:pPr algn="ctr">
              <a:lnSpc>
                <a:spcPts val="4199"/>
              </a:lnSpc>
            </a:pPr>
            <a:r>
              <a:rPr lang="en-US" sz="2999">
                <a:solidFill>
                  <a:srgbClr val="0081B8"/>
                </a:solidFill>
                <a:latin typeface="Playpen Sans 1"/>
                <a:ea typeface="Playpen Sans 1"/>
                <a:cs typeface="Playpen Sans 1"/>
                <a:sym typeface="Playpen Sans 1"/>
              </a:rPr>
              <a:t>Support spoken language with: visuals • written steps • mod</a:t>
            </a:r>
            <a:r>
              <a:rPr lang="en-US" sz="2999">
                <a:solidFill>
                  <a:srgbClr val="0081B8"/>
                </a:solidFill>
                <a:latin typeface="Playpen Sans 1"/>
                <a:ea typeface="Playpen Sans 1"/>
                <a:cs typeface="Playpen Sans 1"/>
                <a:sym typeface="Playpen Sans 1"/>
              </a:rPr>
              <a:t>el</a:t>
            </a:r>
            <a:r>
              <a:rPr lang="en-US" sz="2999">
                <a:solidFill>
                  <a:srgbClr val="0081B8"/>
                </a:solidFill>
                <a:latin typeface="Playpen Sans 1"/>
                <a:ea typeface="Playpen Sans 1"/>
                <a:cs typeface="Playpen Sans 1"/>
                <a:sym typeface="Playpen Sans 1"/>
              </a:rPr>
              <a:t>l</a:t>
            </a:r>
            <a:r>
              <a:rPr lang="en-US" sz="2999">
                <a:solidFill>
                  <a:srgbClr val="0081B8"/>
                </a:solidFill>
                <a:latin typeface="Playpen Sans 1"/>
                <a:ea typeface="Playpen Sans 1"/>
                <a:cs typeface="Playpen Sans 1"/>
                <a:sym typeface="Playpen Sans 1"/>
              </a:rPr>
              <a:t>in</a:t>
            </a:r>
            <a:r>
              <a:rPr lang="en-US" sz="2999">
                <a:solidFill>
                  <a:srgbClr val="0081B8"/>
                </a:solidFill>
                <a:latin typeface="Playpen Sans 1"/>
                <a:ea typeface="Playpen Sans 1"/>
                <a:cs typeface="Playpen Sans 1"/>
                <a:sym typeface="Playpen Sans 1"/>
              </a:rPr>
              <a:t>g</a:t>
            </a:r>
            <a:r>
              <a:rPr lang="en-US" sz="2999">
                <a:solidFill>
                  <a:srgbClr val="0081B8"/>
                </a:solidFill>
                <a:latin typeface="Playpen Sans 1"/>
                <a:ea typeface="Playpen Sans 1"/>
                <a:cs typeface="Playpen Sans 1"/>
                <a:sym typeface="Playpen Sans 1"/>
              </a:rPr>
              <a:t> </a:t>
            </a:r>
            <a:r>
              <a:rPr lang="en-US" sz="2999">
                <a:solidFill>
                  <a:srgbClr val="0081B8"/>
                </a:solidFill>
                <a:latin typeface="Playpen Sans 1"/>
                <a:ea typeface="Playpen Sans 1"/>
                <a:cs typeface="Playpen Sans 1"/>
                <a:sym typeface="Playpen Sans 1"/>
              </a:rPr>
              <a:t>•</a:t>
            </a:r>
            <a:r>
              <a:rPr lang="en-US" sz="2999">
                <a:solidFill>
                  <a:srgbClr val="0081B8"/>
                </a:solidFill>
                <a:latin typeface="Playpen Sans 1"/>
                <a:ea typeface="Playpen Sans 1"/>
                <a:cs typeface="Playpen Sans 1"/>
                <a:sym typeface="Playpen Sans 1"/>
              </a:rPr>
              <a:t> </a:t>
            </a:r>
            <a:r>
              <a:rPr lang="en-US" sz="2999">
                <a:solidFill>
                  <a:srgbClr val="0081B8"/>
                </a:solidFill>
                <a:latin typeface="Playpen Sans 1"/>
                <a:ea typeface="Playpen Sans 1"/>
                <a:cs typeface="Playpen Sans 1"/>
                <a:sym typeface="Playpen Sans 1"/>
              </a:rPr>
              <a:t>ge</a:t>
            </a:r>
            <a:r>
              <a:rPr lang="en-US" sz="2999">
                <a:solidFill>
                  <a:srgbClr val="0081B8"/>
                </a:solidFill>
                <a:latin typeface="Playpen Sans 1"/>
                <a:ea typeface="Playpen Sans 1"/>
                <a:cs typeface="Playpen Sans 1"/>
                <a:sym typeface="Playpen Sans 1"/>
              </a:rPr>
              <a:t>st</a:t>
            </a:r>
            <a:r>
              <a:rPr lang="en-US" sz="2999">
                <a:solidFill>
                  <a:srgbClr val="0081B8"/>
                </a:solidFill>
                <a:latin typeface="Playpen Sans 1"/>
                <a:ea typeface="Playpen Sans 1"/>
                <a:cs typeface="Playpen Sans 1"/>
                <a:sym typeface="Playpen Sans 1"/>
              </a:rPr>
              <a:t>u</a:t>
            </a:r>
            <a:r>
              <a:rPr lang="en-US" sz="2999">
                <a:solidFill>
                  <a:srgbClr val="0081B8"/>
                </a:solidFill>
                <a:latin typeface="Playpen Sans 1"/>
                <a:ea typeface="Playpen Sans 1"/>
                <a:cs typeface="Playpen Sans 1"/>
                <a:sym typeface="Playpen Sans 1"/>
              </a:rPr>
              <a:t>re</a:t>
            </a:r>
            <a:r>
              <a:rPr lang="en-US" sz="2999">
                <a:solidFill>
                  <a:srgbClr val="0081B8"/>
                </a:solidFill>
                <a:latin typeface="Playpen Sans 1"/>
                <a:ea typeface="Playpen Sans 1"/>
                <a:cs typeface="Playpen Sans 1"/>
                <a:sym typeface="Playpen Sans 1"/>
              </a:rPr>
              <a:t>s</a:t>
            </a:r>
            <a:r>
              <a:rPr lang="en-US" sz="2999">
                <a:solidFill>
                  <a:srgbClr val="0081B8"/>
                </a:solidFill>
                <a:latin typeface="Playpen Sans 1"/>
                <a:ea typeface="Playpen Sans 1"/>
                <a:cs typeface="Playpen Sans 1"/>
                <a:sym typeface="Playpen Sans 1"/>
              </a:rPr>
              <a:t> </a:t>
            </a:r>
            <a:r>
              <a:rPr lang="en-US" sz="2999">
                <a:solidFill>
                  <a:srgbClr val="0081B8"/>
                </a:solidFill>
                <a:latin typeface="Playpen Sans 1"/>
                <a:ea typeface="Playpen Sans 1"/>
                <a:cs typeface="Playpen Sans 1"/>
                <a:sym typeface="Playpen Sans 1"/>
              </a:rPr>
              <a:t>•</a:t>
            </a:r>
            <a:r>
              <a:rPr lang="en-US" sz="2999">
                <a:solidFill>
                  <a:srgbClr val="0081B8"/>
                </a:solidFill>
                <a:latin typeface="Playpen Sans 1"/>
                <a:ea typeface="Playpen Sans 1"/>
                <a:cs typeface="Playpen Sans 1"/>
                <a:sym typeface="Playpen Sans 1"/>
              </a:rPr>
              <a:t> e</a:t>
            </a:r>
            <a:r>
              <a:rPr lang="en-US" sz="2999">
                <a:solidFill>
                  <a:srgbClr val="0081B8"/>
                </a:solidFill>
                <a:latin typeface="Playpen Sans 1"/>
                <a:ea typeface="Playpen Sans 1"/>
                <a:cs typeface="Playpen Sans 1"/>
                <a:sym typeface="Playpen Sans 1"/>
              </a:rPr>
              <a:t>xamp</a:t>
            </a:r>
            <a:r>
              <a:rPr lang="en-US" sz="2999">
                <a:solidFill>
                  <a:srgbClr val="0081B8"/>
                </a:solidFill>
                <a:latin typeface="Playpen Sans 1"/>
                <a:ea typeface="Playpen Sans 1"/>
                <a:cs typeface="Playpen Sans 1"/>
                <a:sym typeface="Playpen Sans 1"/>
              </a:rPr>
              <a:t>l</a:t>
            </a:r>
            <a:r>
              <a:rPr lang="en-US" sz="2999">
                <a:solidFill>
                  <a:srgbClr val="0081B8"/>
                </a:solidFill>
                <a:latin typeface="Playpen Sans 1"/>
                <a:ea typeface="Playpen Sans 1"/>
                <a:cs typeface="Playpen Sans 1"/>
                <a:sym typeface="Playpen Sans 1"/>
              </a:rPr>
              <a:t>es</a:t>
            </a:r>
          </a:p>
          <a:p>
            <a:pPr algn="l">
              <a:lnSpc>
                <a:spcPts val="4199"/>
              </a:lnSpc>
            </a:pPr>
            <a:r>
              <a:rPr lang="en-US" sz="2999">
                <a:solidFill>
                  <a:srgbClr val="0081B8"/>
                </a:solidFill>
                <a:latin typeface="Playpen Sans 1"/>
                <a:ea typeface="Playpen Sans 1"/>
                <a:cs typeface="Playpen Sans 1"/>
                <a:sym typeface="Playpen Sans 1"/>
              </a:rPr>
              <a:t>Ma</a:t>
            </a:r>
            <a:r>
              <a:rPr lang="en-US" sz="2999">
                <a:solidFill>
                  <a:srgbClr val="0081B8"/>
                </a:solidFill>
                <a:latin typeface="Playpen Sans 1"/>
                <a:ea typeface="Playpen Sans 1"/>
                <a:cs typeface="Playpen Sans 1"/>
                <a:sym typeface="Playpen Sans 1"/>
              </a:rPr>
              <a:t>k</a:t>
            </a:r>
            <a:r>
              <a:rPr lang="en-US" sz="2999">
                <a:solidFill>
                  <a:srgbClr val="0081B8"/>
                </a:solidFill>
                <a:latin typeface="Playpen Sans 1"/>
                <a:ea typeface="Playpen Sans 1"/>
                <a:cs typeface="Playpen Sans 1"/>
                <a:sym typeface="Playpen Sans 1"/>
              </a:rPr>
              <a:t>e</a:t>
            </a:r>
            <a:r>
              <a:rPr lang="en-US" sz="2999">
                <a:solidFill>
                  <a:srgbClr val="0081B8"/>
                </a:solidFill>
                <a:latin typeface="Playpen Sans 1"/>
                <a:ea typeface="Playpen Sans 1"/>
                <a:cs typeface="Playpen Sans 1"/>
                <a:sym typeface="Playpen Sans 1"/>
              </a:rPr>
              <a:t> </a:t>
            </a:r>
            <a:r>
              <a:rPr lang="en-US" sz="2999">
                <a:solidFill>
                  <a:srgbClr val="0081B8"/>
                </a:solidFill>
                <a:latin typeface="Playpen Sans 1"/>
                <a:ea typeface="Playpen Sans 1"/>
                <a:cs typeface="Playpen Sans 1"/>
                <a:sym typeface="Playpen Sans 1"/>
              </a:rPr>
              <a:t>the</a:t>
            </a:r>
            <a:r>
              <a:rPr lang="en-US" sz="2999">
                <a:solidFill>
                  <a:srgbClr val="0081B8"/>
                </a:solidFill>
                <a:latin typeface="Playpen Sans 1"/>
                <a:ea typeface="Playpen Sans 1"/>
                <a:cs typeface="Playpen Sans 1"/>
                <a:sym typeface="Playpen Sans 1"/>
              </a:rPr>
              <a:t> in</a:t>
            </a:r>
            <a:r>
              <a:rPr lang="en-US" sz="2999">
                <a:solidFill>
                  <a:srgbClr val="0081B8"/>
                </a:solidFill>
                <a:latin typeface="Playpen Sans 1"/>
                <a:ea typeface="Playpen Sans 1"/>
                <a:cs typeface="Playpen Sans 1"/>
                <a:sym typeface="Playpen Sans 1"/>
              </a:rPr>
              <a:t>stru</a:t>
            </a:r>
            <a:r>
              <a:rPr lang="en-US" sz="2999">
                <a:solidFill>
                  <a:srgbClr val="0081B8"/>
                </a:solidFill>
                <a:latin typeface="Playpen Sans 1"/>
                <a:ea typeface="Playpen Sans 1"/>
                <a:cs typeface="Playpen Sans 1"/>
                <a:sym typeface="Playpen Sans 1"/>
              </a:rPr>
              <a:t>ct</a:t>
            </a:r>
            <a:r>
              <a:rPr lang="en-US" sz="2999">
                <a:solidFill>
                  <a:srgbClr val="0081B8"/>
                </a:solidFill>
                <a:latin typeface="Playpen Sans 1"/>
                <a:ea typeface="Playpen Sans 1"/>
                <a:cs typeface="Playpen Sans 1"/>
                <a:sym typeface="Playpen Sans 1"/>
              </a:rPr>
              <a:t>i</a:t>
            </a:r>
            <a:r>
              <a:rPr lang="en-US" sz="2999">
                <a:solidFill>
                  <a:srgbClr val="0081B8"/>
                </a:solidFill>
                <a:latin typeface="Playpen Sans 1"/>
                <a:ea typeface="Playpen Sans 1"/>
                <a:cs typeface="Playpen Sans 1"/>
                <a:sym typeface="Playpen Sans 1"/>
              </a:rPr>
              <a:t>o</a:t>
            </a:r>
            <a:r>
              <a:rPr lang="en-US" sz="2999">
                <a:solidFill>
                  <a:srgbClr val="0081B8"/>
                </a:solidFill>
                <a:latin typeface="Playpen Sans 1"/>
                <a:ea typeface="Playpen Sans 1"/>
                <a:cs typeface="Playpen Sans 1"/>
                <a:sym typeface="Playpen Sans 1"/>
              </a:rPr>
              <a:t>n</a:t>
            </a:r>
            <a:r>
              <a:rPr lang="en-US" sz="2999">
                <a:solidFill>
                  <a:srgbClr val="0081B8"/>
                </a:solidFill>
                <a:latin typeface="Playpen Sans 1"/>
                <a:ea typeface="Playpen Sans 1"/>
                <a:cs typeface="Playpen Sans 1"/>
                <a:sym typeface="Playpen Sans 1"/>
              </a:rPr>
              <a:t> e</a:t>
            </a:r>
            <a:r>
              <a:rPr lang="en-US" sz="2999">
                <a:solidFill>
                  <a:srgbClr val="0081B8"/>
                </a:solidFill>
                <a:latin typeface="Playpen Sans 1"/>
                <a:ea typeface="Playpen Sans 1"/>
                <a:cs typeface="Playpen Sans 1"/>
                <a:sym typeface="Playpen Sans 1"/>
              </a:rPr>
              <a:t>a</a:t>
            </a:r>
            <a:r>
              <a:rPr lang="en-US" sz="2999">
                <a:solidFill>
                  <a:srgbClr val="0081B8"/>
                </a:solidFill>
                <a:latin typeface="Playpen Sans 1"/>
                <a:ea typeface="Playpen Sans 1"/>
                <a:cs typeface="Playpen Sans 1"/>
                <a:sym typeface="Playpen Sans 1"/>
              </a:rPr>
              <a:t>sie</a:t>
            </a:r>
            <a:r>
              <a:rPr lang="en-US" sz="2999">
                <a:solidFill>
                  <a:srgbClr val="0081B8"/>
                </a:solidFill>
                <a:latin typeface="Playpen Sans 1"/>
                <a:ea typeface="Playpen Sans 1"/>
                <a:cs typeface="Playpen Sans 1"/>
                <a:sym typeface="Playpen Sans 1"/>
              </a:rPr>
              <a:t>r</a:t>
            </a:r>
            <a:r>
              <a:rPr lang="en-US" sz="2999">
                <a:solidFill>
                  <a:srgbClr val="0081B8"/>
                </a:solidFill>
                <a:latin typeface="Playpen Sans 1"/>
                <a:ea typeface="Playpen Sans 1"/>
                <a:cs typeface="Playpen Sans 1"/>
                <a:sym typeface="Playpen Sans 1"/>
              </a:rPr>
              <a:t> t</a:t>
            </a:r>
            <a:r>
              <a:rPr lang="en-US" sz="2999">
                <a:solidFill>
                  <a:srgbClr val="0081B8"/>
                </a:solidFill>
                <a:latin typeface="Playpen Sans 1"/>
                <a:ea typeface="Playpen Sans 1"/>
                <a:cs typeface="Playpen Sans 1"/>
                <a:sym typeface="Playpen Sans 1"/>
              </a:rPr>
              <a:t>o</a:t>
            </a:r>
            <a:r>
              <a:rPr lang="en-US" sz="2999">
                <a:solidFill>
                  <a:srgbClr val="0081B8"/>
                </a:solidFill>
                <a:latin typeface="Playpen Sans 1"/>
                <a:ea typeface="Playpen Sans 1"/>
                <a:cs typeface="Playpen Sans 1"/>
                <a:sym typeface="Playpen Sans 1"/>
              </a:rPr>
              <a:t> p</a:t>
            </a:r>
            <a:r>
              <a:rPr lang="en-US" sz="2999">
                <a:solidFill>
                  <a:srgbClr val="0081B8"/>
                </a:solidFill>
                <a:latin typeface="Playpen Sans 1"/>
                <a:ea typeface="Playpen Sans 1"/>
                <a:cs typeface="Playpen Sans 1"/>
                <a:sym typeface="Playpen Sans 1"/>
              </a:rPr>
              <a:t>rocess</a:t>
            </a:r>
            <a:r>
              <a:rPr lang="en-US" sz="2999">
                <a:solidFill>
                  <a:srgbClr val="0081B8"/>
                </a:solidFill>
                <a:latin typeface="Playpen Sans 1"/>
                <a:ea typeface="Playpen Sans 1"/>
                <a:cs typeface="Playpen Sans 1"/>
                <a:sym typeface="Playpen Sans 1"/>
              </a:rPr>
              <a:t> — not the </a:t>
            </a:r>
            <a:r>
              <a:rPr lang="en-US" sz="2999">
                <a:solidFill>
                  <a:srgbClr val="0081B8"/>
                </a:solidFill>
                <a:latin typeface="Playpen Sans 1"/>
                <a:ea typeface="Playpen Sans 1"/>
                <a:cs typeface="Playpen Sans 1"/>
                <a:sym typeface="Playpen Sans 1"/>
              </a:rPr>
              <a:t>lea</a:t>
            </a:r>
            <a:r>
              <a:rPr lang="en-US" sz="2999">
                <a:solidFill>
                  <a:srgbClr val="0081B8"/>
                </a:solidFill>
                <a:latin typeface="Playpen Sans 1"/>
                <a:ea typeface="Playpen Sans 1"/>
                <a:cs typeface="Playpen Sans 1"/>
                <a:sym typeface="Playpen Sans 1"/>
              </a:rPr>
              <a:t>r</a:t>
            </a:r>
            <a:r>
              <a:rPr lang="en-US" sz="2999">
                <a:solidFill>
                  <a:srgbClr val="0081B8"/>
                </a:solidFill>
                <a:latin typeface="Playpen Sans 1"/>
                <a:ea typeface="Playpen Sans 1"/>
                <a:cs typeface="Playpen Sans 1"/>
                <a:sym typeface="Playpen Sans 1"/>
              </a:rPr>
              <a:t>n</a:t>
            </a:r>
            <a:r>
              <a:rPr lang="en-US" sz="2999">
                <a:solidFill>
                  <a:srgbClr val="0081B8"/>
                </a:solidFill>
                <a:latin typeface="Playpen Sans 1"/>
                <a:ea typeface="Playpen Sans 1"/>
                <a:cs typeface="Playpen Sans 1"/>
                <a:sym typeface="Playpen Sans 1"/>
              </a:rPr>
              <a:t>i</a:t>
            </a:r>
            <a:r>
              <a:rPr lang="en-US" sz="2999">
                <a:solidFill>
                  <a:srgbClr val="0081B8"/>
                </a:solidFill>
                <a:latin typeface="Playpen Sans 1"/>
                <a:ea typeface="Playpen Sans 1"/>
                <a:cs typeface="Playpen Sans 1"/>
                <a:sym typeface="Playpen Sans 1"/>
              </a:rPr>
              <a:t>ng les</a:t>
            </a:r>
            <a:r>
              <a:rPr lang="en-US" sz="2999">
                <a:solidFill>
                  <a:srgbClr val="0081B8"/>
                </a:solidFill>
                <a:latin typeface="Playpen Sans 1"/>
                <a:ea typeface="Playpen Sans 1"/>
                <a:cs typeface="Playpen Sans 1"/>
                <a:sym typeface="Playpen Sans 1"/>
              </a:rPr>
              <a:t>s</a:t>
            </a:r>
            <a:r>
              <a:rPr lang="en-US" sz="2999">
                <a:solidFill>
                  <a:srgbClr val="0081B8"/>
                </a:solidFill>
                <a:latin typeface="Playpen Sans 1"/>
                <a:ea typeface="Playpen Sans 1"/>
                <a:cs typeface="Playpen Sans 1"/>
                <a:sym typeface="Playpen Sans 1"/>
              </a:rPr>
              <a:t> ambit</a:t>
            </a:r>
            <a:r>
              <a:rPr lang="en-US" sz="2999">
                <a:solidFill>
                  <a:srgbClr val="0081B8"/>
                </a:solidFill>
                <a:latin typeface="Playpen Sans 1"/>
                <a:ea typeface="Playpen Sans 1"/>
                <a:cs typeface="Playpen Sans 1"/>
                <a:sym typeface="Playpen Sans 1"/>
              </a:rPr>
              <a:t>io</a:t>
            </a:r>
            <a:r>
              <a:rPr lang="en-US" sz="2999">
                <a:solidFill>
                  <a:srgbClr val="0081B8"/>
                </a:solidFill>
                <a:latin typeface="Playpen Sans 1"/>
                <a:ea typeface="Playpen Sans 1"/>
                <a:cs typeface="Playpen Sans 1"/>
                <a:sym typeface="Playpen Sans 1"/>
              </a:rPr>
              <a:t>us</a:t>
            </a:r>
            <a:r>
              <a:rPr lang="en-US" sz="2999">
                <a:solidFill>
                  <a:srgbClr val="0081B8"/>
                </a:solidFill>
                <a:latin typeface="Playpen Sans 1"/>
                <a:ea typeface="Playpen Sans 1"/>
                <a:cs typeface="Playpen Sans 1"/>
                <a:sym typeface="Playpen Sans 1"/>
              </a:rPr>
              <a:t>.</a:t>
            </a:r>
          </a:p>
          <a:p>
            <a:pPr algn="ctr">
              <a:lnSpc>
                <a:spcPts val="4199"/>
              </a:lnSpc>
            </a:pPr>
          </a:p>
          <a:p>
            <a:pPr algn="l">
              <a:lnSpc>
                <a:spcPts val="4199"/>
              </a:lnSpc>
            </a:pPr>
          </a:p>
          <a:p>
            <a:pPr algn="l">
              <a:lnSpc>
                <a:spcPts val="4199"/>
              </a:lnSpc>
            </a:pPr>
          </a:p>
          <a:p>
            <a:pPr algn="ctr">
              <a:lnSpc>
                <a:spcPts val="4199"/>
              </a:lnSpc>
            </a:pPr>
          </a:p>
          <a:p>
            <a:pPr algn="l">
              <a:lnSpc>
                <a:spcPts val="4199"/>
              </a:lnSpc>
            </a:pPr>
          </a:p>
          <a:p>
            <a:pPr algn="l">
              <a:lnSpc>
                <a:spcPts val="4199"/>
              </a:lnSpc>
            </a:pPr>
          </a:p>
          <a:p>
            <a:pPr algn="l" marL="0" indent="0" lvl="0">
              <a:lnSpc>
                <a:spcPts val="4199"/>
              </a:lnSpc>
              <a:spcBef>
                <a:spcPct val="0"/>
              </a:spcBef>
            </a:pPr>
          </a:p>
        </p:txBody>
      </p:sp>
      <p:sp>
        <p:nvSpPr>
          <p:cNvPr name="TextBox 11" id="11"/>
          <p:cNvSpPr txBox="true"/>
          <p:nvPr/>
        </p:nvSpPr>
        <p:spPr>
          <a:xfrm rot="-63583">
            <a:off x="2023024" y="1337827"/>
            <a:ext cx="14334961" cy="820928"/>
          </a:xfrm>
          <a:prstGeom prst="rect">
            <a:avLst/>
          </a:prstGeom>
        </p:spPr>
        <p:txBody>
          <a:bodyPr anchor="t" rtlCol="false" tIns="0" lIns="0" bIns="0" rIns="0">
            <a:spAutoFit/>
          </a:bodyPr>
          <a:lstStyle/>
          <a:p>
            <a:pPr algn="ctr">
              <a:lnSpc>
                <a:spcPts val="6076"/>
              </a:lnSpc>
            </a:pPr>
            <a:r>
              <a:rPr lang="en-US" b="true" sz="6200" spc="-210">
                <a:solidFill>
                  <a:srgbClr val="0081B8"/>
                </a:solidFill>
                <a:latin typeface="Obra Letra Bold"/>
                <a:ea typeface="Obra Letra Bold"/>
                <a:cs typeface="Obra Letra Bold"/>
                <a:sym typeface="Obra Letra Bold"/>
              </a:rPr>
              <a:t>Reduce the Language Load</a:t>
            </a:r>
          </a:p>
        </p:txBody>
      </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bg>
      <p:bgPr>
        <a:solidFill>
          <a:srgbClr val="C0F0F7"/>
        </a:solidFill>
      </p:bgPr>
    </p:bg>
    <p:spTree>
      <p:nvGrpSpPr>
        <p:cNvPr id="1" name=""/>
        <p:cNvGrpSpPr/>
        <p:nvPr/>
      </p:nvGrpSpPr>
      <p:grpSpPr>
        <a:xfrm>
          <a:off x="0" y="0"/>
          <a:ext cx="0" cy="0"/>
          <a:chOff x="0" y="0"/>
          <a:chExt cx="0" cy="0"/>
        </a:xfrm>
      </p:grpSpPr>
      <p:grpSp>
        <p:nvGrpSpPr>
          <p:cNvPr name="Group 2" id="2"/>
          <p:cNvGrpSpPr/>
          <p:nvPr/>
        </p:nvGrpSpPr>
        <p:grpSpPr>
          <a:xfrm rot="-66347">
            <a:off x="1028655" y="484556"/>
            <a:ext cx="16597733" cy="9308609"/>
            <a:chOff x="0" y="0"/>
            <a:chExt cx="4371419" cy="2451650"/>
          </a:xfrm>
        </p:grpSpPr>
        <p:sp>
          <p:nvSpPr>
            <p:cNvPr name="Freeform 3" id="3"/>
            <p:cNvSpPr/>
            <p:nvPr/>
          </p:nvSpPr>
          <p:spPr>
            <a:xfrm flipH="false" flipV="false" rot="0">
              <a:off x="0" y="0"/>
              <a:ext cx="4371419" cy="2451650"/>
            </a:xfrm>
            <a:custGeom>
              <a:avLst/>
              <a:gdLst/>
              <a:ahLst/>
              <a:cxnLst/>
              <a:rect r="r" b="b" t="t" l="l"/>
              <a:pathLst>
                <a:path h="2451650" w="4371419">
                  <a:moveTo>
                    <a:pt x="0" y="0"/>
                  </a:moveTo>
                  <a:lnTo>
                    <a:pt x="4371419" y="0"/>
                  </a:lnTo>
                  <a:lnTo>
                    <a:pt x="4371419" y="2451650"/>
                  </a:lnTo>
                  <a:lnTo>
                    <a:pt x="0" y="2451650"/>
                  </a:lnTo>
                  <a:close/>
                </a:path>
              </a:pathLst>
            </a:custGeom>
            <a:solidFill>
              <a:srgbClr val="6DC0DB"/>
            </a:solidFill>
          </p:spPr>
        </p:sp>
        <p:sp>
          <p:nvSpPr>
            <p:cNvPr name="TextBox 4" id="4"/>
            <p:cNvSpPr txBox="true"/>
            <p:nvPr/>
          </p:nvSpPr>
          <p:spPr>
            <a:xfrm>
              <a:off x="0" y="-38100"/>
              <a:ext cx="4371419" cy="2489750"/>
            </a:xfrm>
            <a:prstGeom prst="rect">
              <a:avLst/>
            </a:prstGeom>
          </p:spPr>
          <p:txBody>
            <a:bodyPr anchor="ctr" rtlCol="false" tIns="50800" lIns="50800" bIns="50800" rIns="50800"/>
            <a:lstStyle/>
            <a:p>
              <a:pPr algn="ctr">
                <a:lnSpc>
                  <a:spcPts val="2424"/>
                </a:lnSpc>
              </a:pPr>
            </a:p>
          </p:txBody>
        </p:sp>
      </p:grpSp>
      <p:sp>
        <p:nvSpPr>
          <p:cNvPr name="Freeform 5" id="5"/>
          <p:cNvSpPr/>
          <p:nvPr/>
        </p:nvSpPr>
        <p:spPr>
          <a:xfrm flipH="false" flipV="false" rot="-5466347">
            <a:off x="-3305811" y="4493757"/>
            <a:ext cx="9308609" cy="1598234"/>
          </a:xfrm>
          <a:custGeom>
            <a:avLst/>
            <a:gdLst/>
            <a:ahLst/>
            <a:cxnLst/>
            <a:rect r="r" b="b" t="t" l="l"/>
            <a:pathLst>
              <a:path h="1598234" w="9308609">
                <a:moveTo>
                  <a:pt x="0" y="0"/>
                </a:moveTo>
                <a:lnTo>
                  <a:pt x="9308610" y="0"/>
                </a:lnTo>
                <a:lnTo>
                  <a:pt x="9308610" y="1598234"/>
                </a:lnTo>
                <a:lnTo>
                  <a:pt x="0" y="1598234"/>
                </a:lnTo>
                <a:lnTo>
                  <a:pt x="0" y="0"/>
                </a:lnTo>
                <a:close/>
              </a:path>
            </a:pathLst>
          </a:custGeom>
          <a:blipFill>
            <a:blip r:embed="rId2">
              <a:extLst>
                <a:ext uri="{96DAC541-7B7A-43D3-8B79-37D633B846F1}">
                  <asvg:svgBlip xmlns:asvg="http://schemas.microsoft.com/office/drawing/2016/SVG/main" r:embed="rId3"/>
                </a:ext>
              </a:extLst>
            </a:blip>
            <a:stretch>
              <a:fillRect l="0" t="0" r="0" b="-725887"/>
            </a:stretch>
          </a:blipFill>
        </p:spPr>
      </p:sp>
      <p:grpSp>
        <p:nvGrpSpPr>
          <p:cNvPr name="Group 6" id="6"/>
          <p:cNvGrpSpPr/>
          <p:nvPr/>
        </p:nvGrpSpPr>
        <p:grpSpPr>
          <a:xfrm rot="-66347">
            <a:off x="1992641" y="798196"/>
            <a:ext cx="15046409" cy="8769649"/>
            <a:chOff x="0" y="0"/>
            <a:chExt cx="3962840" cy="2309702"/>
          </a:xfrm>
        </p:grpSpPr>
        <p:sp>
          <p:nvSpPr>
            <p:cNvPr name="Freeform 7" id="7"/>
            <p:cNvSpPr/>
            <p:nvPr/>
          </p:nvSpPr>
          <p:spPr>
            <a:xfrm flipH="false" flipV="false" rot="0">
              <a:off x="0" y="0"/>
              <a:ext cx="3962840" cy="2309702"/>
            </a:xfrm>
            <a:custGeom>
              <a:avLst/>
              <a:gdLst/>
              <a:ahLst/>
              <a:cxnLst/>
              <a:rect r="r" b="b" t="t" l="l"/>
              <a:pathLst>
                <a:path h="2309702" w="3962840">
                  <a:moveTo>
                    <a:pt x="0" y="0"/>
                  </a:moveTo>
                  <a:lnTo>
                    <a:pt x="3962840" y="0"/>
                  </a:lnTo>
                  <a:lnTo>
                    <a:pt x="3962840" y="2309702"/>
                  </a:lnTo>
                  <a:lnTo>
                    <a:pt x="0" y="2309702"/>
                  </a:lnTo>
                  <a:close/>
                </a:path>
              </a:pathLst>
            </a:custGeom>
            <a:solidFill>
              <a:srgbClr val="FFF4F8"/>
            </a:solidFill>
          </p:spPr>
        </p:sp>
        <p:sp>
          <p:nvSpPr>
            <p:cNvPr name="TextBox 8" id="8"/>
            <p:cNvSpPr txBox="true"/>
            <p:nvPr/>
          </p:nvSpPr>
          <p:spPr>
            <a:xfrm>
              <a:off x="0" y="-38100"/>
              <a:ext cx="3962840" cy="2347802"/>
            </a:xfrm>
            <a:prstGeom prst="rect">
              <a:avLst/>
            </a:prstGeom>
          </p:spPr>
          <p:txBody>
            <a:bodyPr anchor="ctr" rtlCol="false" tIns="50800" lIns="50800" bIns="50800" rIns="50800"/>
            <a:lstStyle/>
            <a:p>
              <a:pPr algn="ctr">
                <a:lnSpc>
                  <a:spcPts val="2424"/>
                </a:lnSpc>
              </a:pPr>
            </a:p>
          </p:txBody>
        </p:sp>
      </p:grpSp>
      <p:sp>
        <p:nvSpPr>
          <p:cNvPr name="Freeform 9" id="9"/>
          <p:cNvSpPr/>
          <p:nvPr/>
        </p:nvSpPr>
        <p:spPr>
          <a:xfrm flipH="true" flipV="false" rot="-73636">
            <a:off x="14346554" y="1051102"/>
            <a:ext cx="2108120" cy="1521679"/>
          </a:xfrm>
          <a:custGeom>
            <a:avLst/>
            <a:gdLst/>
            <a:ahLst/>
            <a:cxnLst/>
            <a:rect r="r" b="b" t="t" l="l"/>
            <a:pathLst>
              <a:path h="1521679" w="2108120">
                <a:moveTo>
                  <a:pt x="2108120" y="0"/>
                </a:moveTo>
                <a:lnTo>
                  <a:pt x="0" y="0"/>
                </a:lnTo>
                <a:lnTo>
                  <a:pt x="0" y="1521679"/>
                </a:lnTo>
                <a:lnTo>
                  <a:pt x="2108120" y="1521679"/>
                </a:lnTo>
                <a:lnTo>
                  <a:pt x="2108120" y="0"/>
                </a:lnTo>
                <a:close/>
              </a:path>
            </a:pathLst>
          </a:custGeom>
          <a:blipFill>
            <a:blip r:embed="rId4">
              <a:extLst>
                <a:ext uri="{96DAC541-7B7A-43D3-8B79-37D633B846F1}">
                  <asvg:svgBlip xmlns:asvg="http://schemas.microsoft.com/office/drawing/2016/SVG/main" r:embed="rId5"/>
                </a:ext>
              </a:extLst>
            </a:blip>
            <a:stretch>
              <a:fillRect l="0" t="0" r="0" b="0"/>
            </a:stretch>
          </a:blipFill>
          <a:ln cap="sq">
            <a:noFill/>
            <a:prstDash val="solid"/>
            <a:miter/>
          </a:ln>
        </p:spPr>
      </p:sp>
      <p:sp>
        <p:nvSpPr>
          <p:cNvPr name="TextBox 10" id="10"/>
          <p:cNvSpPr txBox="true"/>
          <p:nvPr/>
        </p:nvSpPr>
        <p:spPr>
          <a:xfrm rot="-63913">
            <a:off x="2317653" y="2170932"/>
            <a:ext cx="14608615" cy="8877300"/>
          </a:xfrm>
          <a:prstGeom prst="rect">
            <a:avLst/>
          </a:prstGeom>
        </p:spPr>
        <p:txBody>
          <a:bodyPr anchor="t" rtlCol="false" tIns="0" lIns="0" bIns="0" rIns="0">
            <a:spAutoFit/>
          </a:bodyPr>
          <a:lstStyle/>
          <a:p>
            <a:pPr algn="l">
              <a:lnSpc>
                <a:spcPts val="4199"/>
              </a:lnSpc>
            </a:pPr>
            <a:r>
              <a:rPr lang="en-US" sz="2999">
                <a:solidFill>
                  <a:srgbClr val="0081B8"/>
                </a:solidFill>
                <a:latin typeface="Playpen Sans 1"/>
                <a:ea typeface="Playpen Sans 1"/>
                <a:cs typeface="Playpen Sans 1"/>
                <a:sym typeface="Playpen Sans 1"/>
              </a:rPr>
              <a:t>Adult: </a:t>
            </a:r>
            <a:r>
              <a:rPr lang="en-US" sz="2999">
                <a:solidFill>
                  <a:srgbClr val="0081B8"/>
                </a:solidFill>
                <a:latin typeface="Playpen Sans 1"/>
                <a:ea typeface="Playpen Sans 1"/>
                <a:cs typeface="Playpen Sans 1"/>
                <a:sym typeface="Playpen Sans 1"/>
              </a:rPr>
              <a:t>“W</a:t>
            </a:r>
            <a:r>
              <a:rPr lang="en-US" sz="2999">
                <a:solidFill>
                  <a:srgbClr val="0081B8"/>
                </a:solidFill>
                <a:latin typeface="Playpen Sans 1"/>
                <a:ea typeface="Playpen Sans 1"/>
                <a:cs typeface="Playpen Sans 1"/>
                <a:sym typeface="Playpen Sans 1"/>
              </a:rPr>
              <a:t>hy do you</a:t>
            </a:r>
            <a:r>
              <a:rPr lang="en-US" sz="2999">
                <a:solidFill>
                  <a:srgbClr val="0081B8"/>
                </a:solidFill>
                <a:latin typeface="Playpen Sans 1"/>
                <a:ea typeface="Playpen Sans 1"/>
                <a:cs typeface="Playpen Sans 1"/>
                <a:sym typeface="Playpen Sans 1"/>
              </a:rPr>
              <a:t> th</a:t>
            </a:r>
            <a:r>
              <a:rPr lang="en-US" sz="2999">
                <a:solidFill>
                  <a:srgbClr val="0081B8"/>
                </a:solidFill>
                <a:latin typeface="Playpen Sans 1"/>
                <a:ea typeface="Playpen Sans 1"/>
                <a:cs typeface="Playpen Sans 1"/>
                <a:sym typeface="Playpen Sans 1"/>
              </a:rPr>
              <a:t>ink the character did that?”</a:t>
            </a:r>
          </a:p>
          <a:p>
            <a:pPr algn="l">
              <a:lnSpc>
                <a:spcPts val="4199"/>
              </a:lnSpc>
            </a:pPr>
            <a:r>
              <a:rPr lang="en-US" sz="2999">
                <a:solidFill>
                  <a:srgbClr val="0081B8"/>
                </a:solidFill>
                <a:latin typeface="Playpen Sans 1"/>
                <a:ea typeface="Playpen Sans 1"/>
                <a:cs typeface="Playpen Sans 1"/>
                <a:sym typeface="Playpen Sans 1"/>
              </a:rPr>
              <a:t>Two seconds pass.</a:t>
            </a:r>
          </a:p>
          <a:p>
            <a:pPr algn="l">
              <a:lnSpc>
                <a:spcPts val="4199"/>
              </a:lnSpc>
            </a:pPr>
            <a:r>
              <a:rPr lang="en-US" sz="2999">
                <a:solidFill>
                  <a:srgbClr val="0081B8"/>
                </a:solidFill>
                <a:latin typeface="Playpen Sans 1"/>
                <a:ea typeface="Playpen Sans 1"/>
                <a:cs typeface="Playpen Sans 1"/>
                <a:sym typeface="Playpen Sans 1"/>
              </a:rPr>
              <a:t>Adult: </a:t>
            </a:r>
            <a:r>
              <a:rPr lang="en-US" sz="2999">
                <a:solidFill>
                  <a:srgbClr val="0081B8"/>
                </a:solidFill>
                <a:latin typeface="Playpen Sans 1"/>
                <a:ea typeface="Playpen Sans 1"/>
                <a:cs typeface="Playpen Sans 1"/>
                <a:sym typeface="Playpen Sans 1"/>
              </a:rPr>
              <a:t>“Was it</a:t>
            </a:r>
            <a:r>
              <a:rPr lang="en-US" sz="2999">
                <a:solidFill>
                  <a:srgbClr val="0081B8"/>
                </a:solidFill>
                <a:latin typeface="Playpen Sans 1"/>
                <a:ea typeface="Playpen Sans 1"/>
                <a:cs typeface="Playpen Sans 1"/>
                <a:sym typeface="Playpen Sans 1"/>
              </a:rPr>
              <a:t> beca</a:t>
            </a:r>
            <a:r>
              <a:rPr lang="en-US" sz="2999">
                <a:solidFill>
                  <a:srgbClr val="0081B8"/>
                </a:solidFill>
                <a:latin typeface="Playpen Sans 1"/>
                <a:ea typeface="Playpen Sans 1"/>
                <a:cs typeface="Playpen Sans 1"/>
                <a:sym typeface="Playpen Sans 1"/>
              </a:rPr>
              <a:t>use she was frightened?”</a:t>
            </a:r>
          </a:p>
          <a:p>
            <a:pPr algn="l">
              <a:lnSpc>
                <a:spcPts val="4199"/>
              </a:lnSpc>
            </a:pPr>
            <a:r>
              <a:rPr lang="en-US" sz="2999">
                <a:solidFill>
                  <a:srgbClr val="0081B8"/>
                </a:solidFill>
                <a:latin typeface="Playpen Sans 1"/>
                <a:ea typeface="Playpen Sans 1"/>
                <a:cs typeface="Playpen Sans 1"/>
                <a:sym typeface="Playpen Sans 1"/>
              </a:rPr>
              <a:t>The pupil agrees.</a:t>
            </a:r>
          </a:p>
          <a:p>
            <a:pPr algn="l">
              <a:lnSpc>
                <a:spcPts val="4199"/>
              </a:lnSpc>
            </a:pPr>
            <a:r>
              <a:rPr lang="en-US" sz="2999">
                <a:solidFill>
                  <a:srgbClr val="0081B8"/>
                </a:solidFill>
                <a:latin typeface="Playpen Sans 1"/>
                <a:ea typeface="Playpen Sans 1"/>
                <a:cs typeface="Playpen Sans 1"/>
                <a:sym typeface="Playpen Sans 1"/>
              </a:rPr>
              <a:t>But we don't know w</a:t>
            </a:r>
            <a:r>
              <a:rPr lang="en-US" sz="2999">
                <a:solidFill>
                  <a:srgbClr val="0081B8"/>
                </a:solidFill>
                <a:latin typeface="Playpen Sans 1"/>
                <a:ea typeface="Playpen Sans 1"/>
                <a:cs typeface="Playpen Sans 1"/>
                <a:sym typeface="Playpen Sans 1"/>
              </a:rPr>
              <a:t>hat </a:t>
            </a:r>
            <a:r>
              <a:rPr lang="en-US" sz="2999">
                <a:solidFill>
                  <a:srgbClr val="0081B8"/>
                </a:solidFill>
                <a:latin typeface="Playpen Sans 1"/>
                <a:ea typeface="Playpen Sans 1"/>
                <a:cs typeface="Playpen Sans 1"/>
                <a:sym typeface="Playpen Sans 1"/>
              </a:rPr>
              <a:t>they would have said.</a:t>
            </a:r>
          </a:p>
          <a:p>
            <a:pPr algn="l">
              <a:lnSpc>
                <a:spcPts val="4199"/>
              </a:lnSpc>
            </a:pPr>
            <a:r>
              <a:rPr lang="en-US" sz="2999">
                <a:solidFill>
                  <a:srgbClr val="0081B8"/>
                </a:solidFill>
                <a:latin typeface="Playpen Sans 1"/>
                <a:ea typeface="Playpen Sans 1"/>
                <a:cs typeface="Playpen Sans 1"/>
                <a:sym typeface="Playpen Sans 1"/>
              </a:rPr>
              <a:t>Some </a:t>
            </a:r>
            <a:r>
              <a:rPr lang="en-US" sz="2999">
                <a:solidFill>
                  <a:srgbClr val="0081B8"/>
                </a:solidFill>
                <a:latin typeface="Playpen Sans 1"/>
                <a:ea typeface="Playpen Sans 1"/>
                <a:cs typeface="Playpen Sans 1"/>
                <a:sym typeface="Playpen Sans 1"/>
              </a:rPr>
              <a:t>pup</a:t>
            </a:r>
            <a:r>
              <a:rPr lang="en-US" sz="2999">
                <a:solidFill>
                  <a:srgbClr val="0081B8"/>
                </a:solidFill>
                <a:latin typeface="Playpen Sans 1"/>
                <a:ea typeface="Playpen Sans 1"/>
                <a:cs typeface="Playpen Sans 1"/>
                <a:sym typeface="Playpen Sans 1"/>
              </a:rPr>
              <a:t>ils</a:t>
            </a:r>
            <a:r>
              <a:rPr lang="en-US" sz="2999">
                <a:solidFill>
                  <a:srgbClr val="0081B8"/>
                </a:solidFill>
                <a:latin typeface="Playpen Sans 1"/>
                <a:ea typeface="Playpen Sans 1"/>
                <a:cs typeface="Playpen Sans 1"/>
                <a:sym typeface="Playpen Sans 1"/>
              </a:rPr>
              <a:t> need additi</a:t>
            </a:r>
            <a:r>
              <a:rPr lang="en-US" sz="2999">
                <a:solidFill>
                  <a:srgbClr val="0081B8"/>
                </a:solidFill>
                <a:latin typeface="Playpen Sans 1"/>
                <a:ea typeface="Playpen Sans 1"/>
                <a:cs typeface="Playpen Sans 1"/>
                <a:sym typeface="Playpen Sans 1"/>
              </a:rPr>
              <a:t>onal time</a:t>
            </a:r>
            <a:r>
              <a:rPr lang="en-US" sz="2999">
                <a:solidFill>
                  <a:srgbClr val="0081B8"/>
                </a:solidFill>
                <a:latin typeface="Playpen Sans 1"/>
                <a:ea typeface="Playpen Sans 1"/>
                <a:cs typeface="Playpen Sans 1"/>
                <a:sym typeface="Playpen Sans 1"/>
              </a:rPr>
              <a:t> to:</a:t>
            </a:r>
          </a:p>
          <a:p>
            <a:pPr algn="l">
              <a:lnSpc>
                <a:spcPts val="4199"/>
              </a:lnSpc>
            </a:pPr>
            <a:r>
              <a:rPr lang="en-US" sz="2999">
                <a:solidFill>
                  <a:srgbClr val="0081B8"/>
                </a:solidFill>
                <a:latin typeface="Playpen Sans 1"/>
                <a:ea typeface="Playpen Sans 1"/>
                <a:cs typeface="Playpen Sans 1"/>
                <a:sym typeface="Playpen Sans 1"/>
              </a:rPr>
              <a:t>process the question</a:t>
            </a:r>
          </a:p>
          <a:p>
            <a:pPr algn="l">
              <a:lnSpc>
                <a:spcPts val="4199"/>
              </a:lnSpc>
            </a:pPr>
            <a:r>
              <a:rPr lang="en-US" sz="2999">
                <a:solidFill>
                  <a:srgbClr val="0081B8"/>
                </a:solidFill>
                <a:latin typeface="Playpen Sans 1"/>
                <a:ea typeface="Playpen Sans 1"/>
                <a:cs typeface="Playpen Sans 1"/>
                <a:sym typeface="Playpen Sans 1"/>
              </a:rPr>
              <a:t>ret</a:t>
            </a:r>
            <a:r>
              <a:rPr lang="en-US" sz="2999">
                <a:solidFill>
                  <a:srgbClr val="0081B8"/>
                </a:solidFill>
                <a:latin typeface="Playpen Sans 1"/>
                <a:ea typeface="Playpen Sans 1"/>
                <a:cs typeface="Playpen Sans 1"/>
                <a:sym typeface="Playpen Sans 1"/>
              </a:rPr>
              <a:t>rie</a:t>
            </a:r>
            <a:r>
              <a:rPr lang="en-US" sz="2999">
                <a:solidFill>
                  <a:srgbClr val="0081B8"/>
                </a:solidFill>
                <a:latin typeface="Playpen Sans 1"/>
                <a:ea typeface="Playpen Sans 1"/>
                <a:cs typeface="Playpen Sans 1"/>
                <a:sym typeface="Playpen Sans 1"/>
              </a:rPr>
              <a:t>ve vocabulary</a:t>
            </a:r>
          </a:p>
          <a:p>
            <a:pPr algn="l">
              <a:lnSpc>
                <a:spcPts val="4199"/>
              </a:lnSpc>
            </a:pPr>
            <a:r>
              <a:rPr lang="en-US" sz="2999">
                <a:solidFill>
                  <a:srgbClr val="0081B8"/>
                </a:solidFill>
                <a:latin typeface="Playpen Sans 1"/>
                <a:ea typeface="Playpen Sans 1"/>
                <a:cs typeface="Playpen Sans 1"/>
                <a:sym typeface="Playpen Sans 1"/>
              </a:rPr>
              <a:t>organise an idea</a:t>
            </a:r>
          </a:p>
          <a:p>
            <a:pPr algn="l">
              <a:lnSpc>
                <a:spcPts val="4199"/>
              </a:lnSpc>
            </a:pPr>
            <a:r>
              <a:rPr lang="en-US" sz="2999">
                <a:solidFill>
                  <a:srgbClr val="0081B8"/>
                </a:solidFill>
                <a:latin typeface="Playpen Sans 1"/>
                <a:ea typeface="Playpen Sans 1"/>
                <a:cs typeface="Playpen Sans 1"/>
                <a:sym typeface="Playpen Sans 1"/>
              </a:rPr>
              <a:t>formulate the language</a:t>
            </a:r>
          </a:p>
          <a:p>
            <a:pPr algn="ctr">
              <a:lnSpc>
                <a:spcPts val="4199"/>
              </a:lnSpc>
            </a:pPr>
            <a:r>
              <a:rPr lang="en-US" sz="2999" b="true">
                <a:solidFill>
                  <a:srgbClr val="0081B8"/>
                </a:solidFill>
                <a:latin typeface="Playpen Sans 1 Bold"/>
                <a:ea typeface="Playpen Sans 1 Bold"/>
                <a:cs typeface="Playpen Sans 1 Bold"/>
                <a:sym typeface="Playpen Sans 1 Bold"/>
              </a:rPr>
              <a:t>Ask → Wait → Listen</a:t>
            </a:r>
          </a:p>
          <a:p>
            <a:pPr algn="l">
              <a:lnSpc>
                <a:spcPts val="4199"/>
              </a:lnSpc>
            </a:pPr>
            <a:r>
              <a:rPr lang="en-US" sz="2999">
                <a:solidFill>
                  <a:srgbClr val="0081B8"/>
                </a:solidFill>
                <a:latin typeface="Playpen Sans 1"/>
                <a:ea typeface="Playpen Sans 1"/>
                <a:cs typeface="Playpen Sans 1"/>
                <a:sym typeface="Playpen Sans 1"/>
              </a:rPr>
              <a:t>Avoid repeatedly re</a:t>
            </a:r>
            <a:r>
              <a:rPr lang="en-US" sz="2999">
                <a:solidFill>
                  <a:srgbClr val="0081B8"/>
                </a:solidFill>
                <a:latin typeface="Playpen Sans 1"/>
                <a:ea typeface="Playpen Sans 1"/>
                <a:cs typeface="Playpen Sans 1"/>
                <a:sym typeface="Playpen Sans 1"/>
              </a:rPr>
              <a:t>phrasing before the pupil has processed the original question. Proc</a:t>
            </a:r>
            <a:r>
              <a:rPr lang="en-US" sz="2999">
                <a:solidFill>
                  <a:srgbClr val="0081B8"/>
                </a:solidFill>
                <a:latin typeface="Playpen Sans 1"/>
                <a:ea typeface="Playpen Sans 1"/>
                <a:cs typeface="Playpen Sans 1"/>
                <a:sym typeface="Playpen Sans 1"/>
              </a:rPr>
              <a:t>essing time can</a:t>
            </a:r>
            <a:r>
              <a:rPr lang="en-US" sz="2999">
                <a:solidFill>
                  <a:srgbClr val="0081B8"/>
                </a:solidFill>
                <a:latin typeface="Playpen Sans 1"/>
                <a:ea typeface="Playpen Sans 1"/>
                <a:cs typeface="Playpen Sans 1"/>
                <a:sym typeface="Playpen Sans 1"/>
              </a:rPr>
              <a:t> be an adaptation.</a:t>
            </a:r>
          </a:p>
          <a:p>
            <a:pPr algn="l">
              <a:lnSpc>
                <a:spcPts val="4199"/>
              </a:lnSpc>
            </a:pPr>
          </a:p>
          <a:p>
            <a:pPr algn="l">
              <a:lnSpc>
                <a:spcPts val="4199"/>
              </a:lnSpc>
            </a:pPr>
          </a:p>
          <a:p>
            <a:pPr algn="l">
              <a:lnSpc>
                <a:spcPts val="4199"/>
              </a:lnSpc>
            </a:pPr>
          </a:p>
          <a:p>
            <a:pPr algn="l">
              <a:lnSpc>
                <a:spcPts val="4199"/>
              </a:lnSpc>
            </a:pPr>
          </a:p>
        </p:txBody>
      </p:sp>
      <p:sp>
        <p:nvSpPr>
          <p:cNvPr name="TextBox 11" id="11"/>
          <p:cNvSpPr txBox="true"/>
          <p:nvPr/>
        </p:nvSpPr>
        <p:spPr>
          <a:xfrm rot="-63583">
            <a:off x="2240176" y="1287012"/>
            <a:ext cx="14553630" cy="855091"/>
          </a:xfrm>
          <a:prstGeom prst="rect">
            <a:avLst/>
          </a:prstGeom>
        </p:spPr>
        <p:txBody>
          <a:bodyPr anchor="t" rtlCol="false" tIns="0" lIns="0" bIns="0" rIns="0">
            <a:spAutoFit/>
          </a:bodyPr>
          <a:lstStyle/>
          <a:p>
            <a:pPr algn="l">
              <a:lnSpc>
                <a:spcPts val="6272"/>
              </a:lnSpc>
            </a:pPr>
            <a:r>
              <a:rPr lang="en-US" sz="6400" spc="-217" b="true">
                <a:solidFill>
                  <a:srgbClr val="0081B8"/>
                </a:solidFill>
                <a:latin typeface="Obra Letra Bold"/>
                <a:ea typeface="Obra Letra Bold"/>
                <a:cs typeface="Obra Letra Bold"/>
                <a:sym typeface="Obra Letra Bold"/>
              </a:rPr>
              <a:t>Give Processing Time</a:t>
            </a:r>
          </a:p>
        </p:txBody>
      </p:sp>
    </p:spTree>
  </p:cSld>
  <p:clrMapOvr>
    <a:masterClrMapping/>
  </p:clrMapOvr>
</p:sld>
</file>

<file path=ppt/slides/slide15.xml><?xml version="1.0" encoding="utf-8"?>
<p:sld xmlns:p="http://schemas.openxmlformats.org/presentationml/2006/main" xmlns:a="http://schemas.openxmlformats.org/drawingml/2006/main" xmlns:r="http://schemas.openxmlformats.org/officeDocument/2006/relationships">
  <p:cSld>
    <p:bg>
      <p:bgPr>
        <a:solidFill>
          <a:srgbClr val="C0F0F7"/>
        </a:solidFill>
      </p:bgPr>
    </p:bg>
    <p:spTree>
      <p:nvGrpSpPr>
        <p:cNvPr id="1" name=""/>
        <p:cNvGrpSpPr/>
        <p:nvPr/>
      </p:nvGrpSpPr>
      <p:grpSpPr>
        <a:xfrm>
          <a:off x="0" y="0"/>
          <a:ext cx="0" cy="0"/>
          <a:chOff x="0" y="0"/>
          <a:chExt cx="0" cy="0"/>
        </a:xfrm>
      </p:grpSpPr>
      <p:grpSp>
        <p:nvGrpSpPr>
          <p:cNvPr name="Group 2" id="2"/>
          <p:cNvGrpSpPr/>
          <p:nvPr/>
        </p:nvGrpSpPr>
        <p:grpSpPr>
          <a:xfrm rot="-66347">
            <a:off x="1028655" y="484556"/>
            <a:ext cx="16597733" cy="9308609"/>
            <a:chOff x="0" y="0"/>
            <a:chExt cx="4371419" cy="2451650"/>
          </a:xfrm>
        </p:grpSpPr>
        <p:sp>
          <p:nvSpPr>
            <p:cNvPr name="Freeform 3" id="3"/>
            <p:cNvSpPr/>
            <p:nvPr/>
          </p:nvSpPr>
          <p:spPr>
            <a:xfrm flipH="false" flipV="false" rot="0">
              <a:off x="0" y="0"/>
              <a:ext cx="4371419" cy="2451650"/>
            </a:xfrm>
            <a:custGeom>
              <a:avLst/>
              <a:gdLst/>
              <a:ahLst/>
              <a:cxnLst/>
              <a:rect r="r" b="b" t="t" l="l"/>
              <a:pathLst>
                <a:path h="2451650" w="4371419">
                  <a:moveTo>
                    <a:pt x="0" y="0"/>
                  </a:moveTo>
                  <a:lnTo>
                    <a:pt x="4371419" y="0"/>
                  </a:lnTo>
                  <a:lnTo>
                    <a:pt x="4371419" y="2451650"/>
                  </a:lnTo>
                  <a:lnTo>
                    <a:pt x="0" y="2451650"/>
                  </a:lnTo>
                  <a:close/>
                </a:path>
              </a:pathLst>
            </a:custGeom>
            <a:solidFill>
              <a:srgbClr val="6DC0DB"/>
            </a:solidFill>
          </p:spPr>
        </p:sp>
        <p:sp>
          <p:nvSpPr>
            <p:cNvPr name="TextBox 4" id="4"/>
            <p:cNvSpPr txBox="true"/>
            <p:nvPr/>
          </p:nvSpPr>
          <p:spPr>
            <a:xfrm>
              <a:off x="0" y="-38100"/>
              <a:ext cx="4371419" cy="2489750"/>
            </a:xfrm>
            <a:prstGeom prst="rect">
              <a:avLst/>
            </a:prstGeom>
          </p:spPr>
          <p:txBody>
            <a:bodyPr anchor="ctr" rtlCol="false" tIns="50800" lIns="50800" bIns="50800" rIns="50800"/>
            <a:lstStyle/>
            <a:p>
              <a:pPr algn="ctr">
                <a:lnSpc>
                  <a:spcPts val="2424"/>
                </a:lnSpc>
              </a:pPr>
            </a:p>
          </p:txBody>
        </p:sp>
      </p:grpSp>
      <p:sp>
        <p:nvSpPr>
          <p:cNvPr name="Freeform 5" id="5"/>
          <p:cNvSpPr/>
          <p:nvPr/>
        </p:nvSpPr>
        <p:spPr>
          <a:xfrm flipH="false" flipV="false" rot="-5466347">
            <a:off x="-3305811" y="4493757"/>
            <a:ext cx="9308609" cy="1598234"/>
          </a:xfrm>
          <a:custGeom>
            <a:avLst/>
            <a:gdLst/>
            <a:ahLst/>
            <a:cxnLst/>
            <a:rect r="r" b="b" t="t" l="l"/>
            <a:pathLst>
              <a:path h="1598234" w="9308609">
                <a:moveTo>
                  <a:pt x="0" y="0"/>
                </a:moveTo>
                <a:lnTo>
                  <a:pt x="9308610" y="0"/>
                </a:lnTo>
                <a:lnTo>
                  <a:pt x="9308610" y="1598234"/>
                </a:lnTo>
                <a:lnTo>
                  <a:pt x="0" y="1598234"/>
                </a:lnTo>
                <a:lnTo>
                  <a:pt x="0" y="0"/>
                </a:lnTo>
                <a:close/>
              </a:path>
            </a:pathLst>
          </a:custGeom>
          <a:blipFill>
            <a:blip r:embed="rId2">
              <a:extLst>
                <a:ext uri="{96DAC541-7B7A-43D3-8B79-37D633B846F1}">
                  <asvg:svgBlip xmlns:asvg="http://schemas.microsoft.com/office/drawing/2016/SVG/main" r:embed="rId3"/>
                </a:ext>
              </a:extLst>
            </a:blip>
            <a:stretch>
              <a:fillRect l="0" t="0" r="0" b="-725887"/>
            </a:stretch>
          </a:blipFill>
        </p:spPr>
      </p:sp>
      <p:grpSp>
        <p:nvGrpSpPr>
          <p:cNvPr name="Group 6" id="6"/>
          <p:cNvGrpSpPr/>
          <p:nvPr/>
        </p:nvGrpSpPr>
        <p:grpSpPr>
          <a:xfrm rot="-66347">
            <a:off x="1992641" y="798196"/>
            <a:ext cx="15046409" cy="8769649"/>
            <a:chOff x="0" y="0"/>
            <a:chExt cx="3962840" cy="2309702"/>
          </a:xfrm>
        </p:grpSpPr>
        <p:sp>
          <p:nvSpPr>
            <p:cNvPr name="Freeform 7" id="7"/>
            <p:cNvSpPr/>
            <p:nvPr/>
          </p:nvSpPr>
          <p:spPr>
            <a:xfrm flipH="false" flipV="false" rot="0">
              <a:off x="0" y="0"/>
              <a:ext cx="3962840" cy="2309702"/>
            </a:xfrm>
            <a:custGeom>
              <a:avLst/>
              <a:gdLst/>
              <a:ahLst/>
              <a:cxnLst/>
              <a:rect r="r" b="b" t="t" l="l"/>
              <a:pathLst>
                <a:path h="2309702" w="3962840">
                  <a:moveTo>
                    <a:pt x="0" y="0"/>
                  </a:moveTo>
                  <a:lnTo>
                    <a:pt x="3962840" y="0"/>
                  </a:lnTo>
                  <a:lnTo>
                    <a:pt x="3962840" y="2309702"/>
                  </a:lnTo>
                  <a:lnTo>
                    <a:pt x="0" y="2309702"/>
                  </a:lnTo>
                  <a:close/>
                </a:path>
              </a:pathLst>
            </a:custGeom>
            <a:solidFill>
              <a:srgbClr val="FFF4F8"/>
            </a:solidFill>
          </p:spPr>
        </p:sp>
        <p:sp>
          <p:nvSpPr>
            <p:cNvPr name="TextBox 8" id="8"/>
            <p:cNvSpPr txBox="true"/>
            <p:nvPr/>
          </p:nvSpPr>
          <p:spPr>
            <a:xfrm>
              <a:off x="0" y="-38100"/>
              <a:ext cx="3962840" cy="2347802"/>
            </a:xfrm>
            <a:prstGeom prst="rect">
              <a:avLst/>
            </a:prstGeom>
          </p:spPr>
          <p:txBody>
            <a:bodyPr anchor="ctr" rtlCol="false" tIns="50800" lIns="50800" bIns="50800" rIns="50800"/>
            <a:lstStyle/>
            <a:p>
              <a:pPr algn="ctr">
                <a:lnSpc>
                  <a:spcPts val="2424"/>
                </a:lnSpc>
              </a:pPr>
            </a:p>
          </p:txBody>
        </p:sp>
      </p:grpSp>
      <p:sp>
        <p:nvSpPr>
          <p:cNvPr name="TextBox 9" id="9"/>
          <p:cNvSpPr txBox="true"/>
          <p:nvPr/>
        </p:nvSpPr>
        <p:spPr>
          <a:xfrm rot="-63913">
            <a:off x="2309165" y="1836645"/>
            <a:ext cx="14475207" cy="7981950"/>
          </a:xfrm>
          <a:prstGeom prst="rect">
            <a:avLst/>
          </a:prstGeom>
        </p:spPr>
        <p:txBody>
          <a:bodyPr anchor="t" rtlCol="false" tIns="0" lIns="0" bIns="0" rIns="0">
            <a:spAutoFit/>
          </a:bodyPr>
          <a:lstStyle/>
          <a:p>
            <a:pPr algn="ctr">
              <a:lnSpc>
                <a:spcPts val="4200"/>
              </a:lnSpc>
            </a:pPr>
            <a:r>
              <a:rPr lang="en-US" sz="3000">
                <a:solidFill>
                  <a:srgbClr val="0081B8"/>
                </a:solidFill>
                <a:latin typeface="Playpen Sans 1"/>
                <a:ea typeface="Playpen Sans 1"/>
                <a:cs typeface="Playpen Sans 1"/>
                <a:sym typeface="Playpen Sans 1"/>
              </a:rPr>
              <a:t>Whole-class discussion often rewards pupils who can:</a:t>
            </a:r>
          </a:p>
          <a:p>
            <a:pPr algn="ctr">
              <a:lnSpc>
                <a:spcPts val="4200"/>
              </a:lnSpc>
            </a:pPr>
            <a:r>
              <a:rPr lang="en-US" sz="3000">
                <a:solidFill>
                  <a:srgbClr val="0081B8"/>
                </a:solidFill>
                <a:latin typeface="Playpen Sans 1"/>
                <a:ea typeface="Playpen Sans 1"/>
                <a:cs typeface="Playpen Sans 1"/>
                <a:sym typeface="Playpen Sans 1"/>
              </a:rPr>
              <a:t>process quickly         </a:t>
            </a:r>
            <a:r>
              <a:rPr lang="en-US" sz="3000">
                <a:solidFill>
                  <a:srgbClr val="0081B8"/>
                </a:solidFill>
                <a:latin typeface="Playpen Sans 1"/>
                <a:ea typeface="Playpen Sans 1"/>
                <a:cs typeface="Playpen Sans 1"/>
                <a:sym typeface="Playpen Sans 1"/>
              </a:rPr>
              <a:t>for</a:t>
            </a:r>
            <a:r>
              <a:rPr lang="en-US" sz="3000">
                <a:solidFill>
                  <a:srgbClr val="0081B8"/>
                </a:solidFill>
                <a:latin typeface="Playpen Sans 1"/>
                <a:ea typeface="Playpen Sans 1"/>
                <a:cs typeface="Playpen Sans 1"/>
                <a:sym typeface="Playpen Sans 1"/>
              </a:rPr>
              <a:t>mulat</a:t>
            </a:r>
            <a:r>
              <a:rPr lang="en-US" sz="3000">
                <a:solidFill>
                  <a:srgbClr val="0081B8"/>
                </a:solidFill>
                <a:latin typeface="Playpen Sans 1"/>
                <a:ea typeface="Playpen Sans 1"/>
                <a:cs typeface="Playpen Sans 1"/>
                <a:sym typeface="Playpen Sans 1"/>
              </a:rPr>
              <a:t>e qu</a:t>
            </a:r>
            <a:r>
              <a:rPr lang="en-US" sz="3000">
                <a:solidFill>
                  <a:srgbClr val="0081B8"/>
                </a:solidFill>
                <a:latin typeface="Playpen Sans 1"/>
                <a:ea typeface="Playpen Sans 1"/>
                <a:cs typeface="Playpen Sans 1"/>
                <a:sym typeface="Playpen Sans 1"/>
              </a:rPr>
              <a:t>ickly</a:t>
            </a:r>
          </a:p>
          <a:p>
            <a:pPr algn="ctr">
              <a:lnSpc>
                <a:spcPts val="4200"/>
              </a:lnSpc>
            </a:pPr>
            <a:r>
              <a:rPr lang="en-US" sz="3000">
                <a:solidFill>
                  <a:srgbClr val="0081B8"/>
                </a:solidFill>
                <a:latin typeface="Playpen Sans 1"/>
                <a:ea typeface="Playpen Sans 1"/>
                <a:cs typeface="Playpen Sans 1"/>
                <a:sym typeface="Playpen Sans 1"/>
              </a:rPr>
              <a:t>respond publicly           navigate turn-taking</a:t>
            </a:r>
          </a:p>
          <a:p>
            <a:pPr algn="ctr">
              <a:lnSpc>
                <a:spcPts val="4200"/>
              </a:lnSpc>
            </a:pPr>
            <a:r>
              <a:rPr lang="en-US" sz="3000">
                <a:solidFill>
                  <a:srgbClr val="0081B8"/>
                </a:solidFill>
                <a:latin typeface="Playpen Sans 1"/>
                <a:ea typeface="Playpen Sans 1"/>
                <a:cs typeface="Playpen Sans 1"/>
                <a:sym typeface="Playpen Sans 1"/>
              </a:rPr>
              <a:t>But these aren't the only pupils who understand.</a:t>
            </a:r>
          </a:p>
          <a:p>
            <a:pPr algn="ctr">
              <a:lnSpc>
                <a:spcPts val="4200"/>
              </a:lnSpc>
            </a:pPr>
          </a:p>
          <a:p>
            <a:pPr algn="ctr">
              <a:lnSpc>
                <a:spcPts val="4200"/>
              </a:lnSpc>
            </a:pPr>
            <a:r>
              <a:rPr lang="en-US" sz="3000">
                <a:solidFill>
                  <a:srgbClr val="0081B8"/>
                </a:solidFill>
                <a:latin typeface="Playpen Sans 1"/>
                <a:ea typeface="Playpen Sans 1"/>
                <a:cs typeface="Playpen Sans 1"/>
                <a:sym typeface="Playpen Sans 1"/>
              </a:rPr>
              <a:t>Consider: </a:t>
            </a:r>
          </a:p>
          <a:p>
            <a:pPr algn="ctr">
              <a:lnSpc>
                <a:spcPts val="4200"/>
              </a:lnSpc>
            </a:pPr>
          </a:p>
          <a:p>
            <a:pPr algn="ctr">
              <a:lnSpc>
                <a:spcPts val="4200"/>
              </a:lnSpc>
            </a:pPr>
            <a:r>
              <a:rPr lang="en-US" sz="3000">
                <a:solidFill>
                  <a:srgbClr val="0081B8"/>
                </a:solidFill>
                <a:latin typeface="Playpen Sans 1"/>
                <a:ea typeface="Playpen Sans 1"/>
                <a:cs typeface="Playpen Sans 1"/>
                <a:sym typeface="Playpen Sans 1"/>
              </a:rPr>
              <a:t>THINK TIME </a:t>
            </a:r>
            <a:r>
              <a:rPr lang="en-US" sz="3000">
                <a:solidFill>
                  <a:srgbClr val="0081B8"/>
                </a:solidFill>
                <a:latin typeface="Playpen Sans 1"/>
                <a:ea typeface="Playpen Sans 1"/>
                <a:cs typeface="Playpen Sans 1"/>
                <a:sym typeface="Playpen Sans 1"/>
              </a:rPr>
              <a:t>before</a:t>
            </a:r>
            <a:r>
              <a:rPr lang="en-US" sz="3000">
                <a:solidFill>
                  <a:srgbClr val="0081B8"/>
                </a:solidFill>
                <a:latin typeface="Playpen Sans 1"/>
                <a:ea typeface="Playpen Sans 1"/>
                <a:cs typeface="Playpen Sans 1"/>
                <a:sym typeface="Playpen Sans 1"/>
              </a:rPr>
              <a:t> expecting responses.</a:t>
            </a:r>
          </a:p>
          <a:p>
            <a:pPr algn="ctr">
              <a:lnSpc>
                <a:spcPts val="4200"/>
              </a:lnSpc>
            </a:pPr>
            <a:r>
              <a:rPr lang="en-US" sz="3000">
                <a:solidFill>
                  <a:srgbClr val="0081B8"/>
                </a:solidFill>
                <a:latin typeface="Playpen Sans 1"/>
                <a:ea typeface="Playpen Sans 1"/>
                <a:cs typeface="Playpen Sans 1"/>
                <a:sym typeface="Playpen Sans 1"/>
              </a:rPr>
              <a:t>PAIR REHEARSAL </a:t>
            </a:r>
            <a:r>
              <a:rPr lang="en-US" sz="3000">
                <a:solidFill>
                  <a:srgbClr val="0081B8"/>
                </a:solidFill>
                <a:latin typeface="Playpen Sans 1"/>
                <a:ea typeface="Playpen Sans 1"/>
                <a:cs typeface="Playpen Sans 1"/>
                <a:sym typeface="Playpen Sans 1"/>
              </a:rPr>
              <a:t>b</a:t>
            </a:r>
            <a:r>
              <a:rPr lang="en-US" sz="3000">
                <a:solidFill>
                  <a:srgbClr val="0081B8"/>
                </a:solidFill>
                <a:latin typeface="Playpen Sans 1"/>
                <a:ea typeface="Playpen Sans 1"/>
                <a:cs typeface="Playpen Sans 1"/>
                <a:sym typeface="Playpen Sans 1"/>
              </a:rPr>
              <a:t>efore whole-class con</a:t>
            </a:r>
            <a:r>
              <a:rPr lang="en-US" sz="3000">
                <a:solidFill>
                  <a:srgbClr val="0081B8"/>
                </a:solidFill>
                <a:latin typeface="Playpen Sans 1"/>
                <a:ea typeface="Playpen Sans 1"/>
                <a:cs typeface="Playpen Sans 1"/>
                <a:sym typeface="Playpen Sans 1"/>
              </a:rPr>
              <a:t>tribution.</a:t>
            </a:r>
          </a:p>
          <a:p>
            <a:pPr algn="ctr">
              <a:lnSpc>
                <a:spcPts val="4200"/>
              </a:lnSpc>
            </a:pPr>
            <a:r>
              <a:rPr lang="en-US" sz="3000">
                <a:solidFill>
                  <a:srgbClr val="0081B8"/>
                </a:solidFill>
                <a:latin typeface="Playpen Sans 1"/>
                <a:ea typeface="Playpen Sans 1"/>
                <a:cs typeface="Playpen Sans 1"/>
                <a:sym typeface="Playpen Sans 1"/>
              </a:rPr>
              <a:t>VISUAL</a:t>
            </a:r>
            <a:r>
              <a:rPr lang="en-US" sz="3000">
                <a:solidFill>
                  <a:srgbClr val="0081B8"/>
                </a:solidFill>
                <a:latin typeface="Playpen Sans 1"/>
                <a:ea typeface="Playpen Sans 1"/>
                <a:cs typeface="Playpen Sans 1"/>
                <a:sym typeface="Playpen Sans 1"/>
              </a:rPr>
              <a:t> SUPPORT alongside spoken language.</a:t>
            </a:r>
          </a:p>
          <a:p>
            <a:pPr algn="ctr">
              <a:lnSpc>
                <a:spcPts val="4200"/>
              </a:lnSpc>
            </a:pPr>
            <a:r>
              <a:rPr lang="en-US" sz="3000">
                <a:solidFill>
                  <a:srgbClr val="0081B8"/>
                </a:solidFill>
                <a:latin typeface="Playpen Sans 1"/>
                <a:ea typeface="Playpen Sans 1"/>
                <a:cs typeface="Playpen Sans 1"/>
                <a:sym typeface="Playpen Sans 1"/>
              </a:rPr>
              <a:t>CHOICE in how pupils communicate an answer.</a:t>
            </a:r>
          </a:p>
          <a:p>
            <a:pPr algn="ctr">
              <a:lnSpc>
                <a:spcPts val="4200"/>
              </a:lnSpc>
            </a:pPr>
            <a:r>
              <a:rPr lang="en-US" sz="3000">
                <a:solidFill>
                  <a:srgbClr val="0081B8"/>
                </a:solidFill>
                <a:latin typeface="Playpen Sans 1"/>
                <a:ea typeface="Playpen Sans 1"/>
                <a:cs typeface="Playpen Sans 1"/>
                <a:sym typeface="Playpen Sans 1"/>
              </a:rPr>
              <a:t>PREPARATION o</a:t>
            </a:r>
            <a:r>
              <a:rPr lang="en-US" sz="3000">
                <a:solidFill>
                  <a:srgbClr val="0081B8"/>
                </a:solidFill>
                <a:latin typeface="Playpen Sans 1"/>
                <a:ea typeface="Playpen Sans 1"/>
                <a:cs typeface="Playpen Sans 1"/>
                <a:sym typeface="Playpen Sans 1"/>
              </a:rPr>
              <a:t>f key vocabulary before discussion.</a:t>
            </a:r>
          </a:p>
          <a:p>
            <a:pPr algn="ctr">
              <a:lnSpc>
                <a:spcPts val="4200"/>
              </a:lnSpc>
            </a:pPr>
          </a:p>
          <a:p>
            <a:pPr algn="ctr" marL="0" indent="0" lvl="0">
              <a:lnSpc>
                <a:spcPts val="4200"/>
              </a:lnSpc>
              <a:spcBef>
                <a:spcPct val="0"/>
              </a:spcBef>
            </a:pPr>
            <a:r>
              <a:rPr lang="en-US" sz="3000">
                <a:solidFill>
                  <a:srgbClr val="0081B8"/>
                </a:solidFill>
                <a:latin typeface="Playpen Sans 1"/>
                <a:ea typeface="Playpen Sans 1"/>
                <a:cs typeface="Playpen Sans 1"/>
                <a:sym typeface="Playpen Sans 1"/>
              </a:rPr>
              <a:t>Don'</a:t>
            </a:r>
            <a:r>
              <a:rPr lang="en-US" sz="3000">
                <a:solidFill>
                  <a:srgbClr val="0081B8"/>
                </a:solidFill>
                <a:latin typeface="Playpen Sans 1"/>
                <a:ea typeface="Playpen Sans 1"/>
                <a:cs typeface="Playpen Sans 1"/>
                <a:sym typeface="Playpen Sans 1"/>
              </a:rPr>
              <a:t>t m</a:t>
            </a:r>
            <a:r>
              <a:rPr lang="en-US" sz="3000">
                <a:solidFill>
                  <a:srgbClr val="0081B8"/>
                </a:solidFill>
                <a:latin typeface="Playpen Sans 1"/>
                <a:ea typeface="Playpen Sans 1"/>
                <a:cs typeface="Playpen Sans 1"/>
                <a:sym typeface="Playpen Sans 1"/>
              </a:rPr>
              <a:t>istake</a:t>
            </a:r>
            <a:r>
              <a:rPr lang="en-US" sz="3000">
                <a:solidFill>
                  <a:srgbClr val="0081B8"/>
                </a:solidFill>
                <a:latin typeface="Playpen Sans 1"/>
                <a:ea typeface="Playpen Sans 1"/>
                <a:cs typeface="Playpen Sans 1"/>
                <a:sym typeface="Playpen Sans 1"/>
              </a:rPr>
              <a:t> e</a:t>
            </a:r>
            <a:r>
              <a:rPr lang="en-US" sz="3000">
                <a:solidFill>
                  <a:srgbClr val="0081B8"/>
                </a:solidFill>
                <a:latin typeface="Playpen Sans 1"/>
                <a:ea typeface="Playpen Sans 1"/>
                <a:cs typeface="Playpen Sans 1"/>
                <a:sym typeface="Playpen Sans 1"/>
              </a:rPr>
              <a:t>a</a:t>
            </a:r>
            <a:r>
              <a:rPr lang="en-US" sz="3000">
                <a:solidFill>
                  <a:srgbClr val="0081B8"/>
                </a:solidFill>
                <a:latin typeface="Playpen Sans 1"/>
                <a:ea typeface="Playpen Sans 1"/>
                <a:cs typeface="Playpen Sans 1"/>
                <a:sym typeface="Playpen Sans 1"/>
              </a:rPr>
              <a:t>se</a:t>
            </a:r>
            <a:r>
              <a:rPr lang="en-US" sz="3000">
                <a:solidFill>
                  <a:srgbClr val="0081B8"/>
                </a:solidFill>
                <a:latin typeface="Playpen Sans 1"/>
                <a:ea typeface="Playpen Sans 1"/>
                <a:cs typeface="Playpen Sans 1"/>
                <a:sym typeface="Playpen Sans 1"/>
              </a:rPr>
              <a:t> of speaking</a:t>
            </a:r>
            <a:r>
              <a:rPr lang="en-US" sz="3000">
                <a:solidFill>
                  <a:srgbClr val="0081B8"/>
                </a:solidFill>
                <a:latin typeface="Playpen Sans 1"/>
                <a:ea typeface="Playpen Sans 1"/>
                <a:cs typeface="Playpen Sans 1"/>
                <a:sym typeface="Playpen Sans 1"/>
              </a:rPr>
              <a:t> fo</a:t>
            </a:r>
            <a:r>
              <a:rPr lang="en-US" sz="3000">
                <a:solidFill>
                  <a:srgbClr val="0081B8"/>
                </a:solidFill>
                <a:latin typeface="Playpen Sans 1"/>
                <a:ea typeface="Playpen Sans 1"/>
                <a:cs typeface="Playpen Sans 1"/>
                <a:sym typeface="Playpen Sans 1"/>
              </a:rPr>
              <a:t>r depth of th</a:t>
            </a:r>
            <a:r>
              <a:rPr lang="en-US" sz="3000">
                <a:solidFill>
                  <a:srgbClr val="0081B8"/>
                </a:solidFill>
                <a:latin typeface="Playpen Sans 1"/>
                <a:ea typeface="Playpen Sans 1"/>
                <a:cs typeface="Playpen Sans 1"/>
                <a:sym typeface="Playpen Sans 1"/>
              </a:rPr>
              <a:t>ink</a:t>
            </a:r>
            <a:r>
              <a:rPr lang="en-US" sz="3000">
                <a:solidFill>
                  <a:srgbClr val="0081B8"/>
                </a:solidFill>
                <a:latin typeface="Playpen Sans 1"/>
                <a:ea typeface="Playpen Sans 1"/>
                <a:cs typeface="Playpen Sans 1"/>
                <a:sym typeface="Playpen Sans 1"/>
              </a:rPr>
              <a:t>ing</a:t>
            </a:r>
            <a:r>
              <a:rPr lang="en-US" sz="3000">
                <a:solidFill>
                  <a:srgbClr val="0081B8"/>
                </a:solidFill>
                <a:latin typeface="Playpen Sans 1"/>
                <a:ea typeface="Playpen Sans 1"/>
                <a:cs typeface="Playpen Sans 1"/>
                <a:sym typeface="Playpen Sans 1"/>
              </a:rPr>
              <a:t>.</a:t>
            </a:r>
          </a:p>
          <a:p>
            <a:pPr algn="ctr" marL="0" indent="0" lvl="0">
              <a:lnSpc>
                <a:spcPts val="4200"/>
              </a:lnSpc>
              <a:spcBef>
                <a:spcPct val="0"/>
              </a:spcBef>
            </a:pPr>
          </a:p>
        </p:txBody>
      </p:sp>
      <p:sp>
        <p:nvSpPr>
          <p:cNvPr name="TextBox 10" id="10"/>
          <p:cNvSpPr txBox="true"/>
          <p:nvPr/>
        </p:nvSpPr>
        <p:spPr>
          <a:xfrm rot="-63583">
            <a:off x="2352785" y="1123816"/>
            <a:ext cx="13584719" cy="855091"/>
          </a:xfrm>
          <a:prstGeom prst="rect">
            <a:avLst/>
          </a:prstGeom>
        </p:spPr>
        <p:txBody>
          <a:bodyPr anchor="t" rtlCol="false" tIns="0" lIns="0" bIns="0" rIns="0">
            <a:spAutoFit/>
          </a:bodyPr>
          <a:lstStyle/>
          <a:p>
            <a:pPr algn="l">
              <a:lnSpc>
                <a:spcPts val="6272"/>
              </a:lnSpc>
            </a:pPr>
            <a:r>
              <a:rPr lang="en-US" sz="6400" spc="-217" b="true">
                <a:solidFill>
                  <a:srgbClr val="0081B8"/>
                </a:solidFill>
                <a:latin typeface="Obra Letra Bold"/>
                <a:ea typeface="Obra Letra Bold"/>
                <a:cs typeface="Obra Letra Bold"/>
                <a:sym typeface="Obra Letra Bold"/>
              </a:rPr>
              <a:t>Make Participation More Accessible</a:t>
            </a:r>
          </a:p>
        </p:txBody>
      </p:sp>
    </p:spTree>
  </p:cSld>
  <p:clrMapOvr>
    <a:masterClrMapping/>
  </p:clrMapOvr>
</p:sld>
</file>

<file path=ppt/slides/slide16.xml><?xml version="1.0" encoding="utf-8"?>
<p:sld xmlns:p="http://schemas.openxmlformats.org/presentationml/2006/main" xmlns:a="http://schemas.openxmlformats.org/drawingml/2006/main" xmlns:r="http://schemas.openxmlformats.org/officeDocument/2006/relationships">
  <p:cSld>
    <p:bg>
      <p:bgPr>
        <a:solidFill>
          <a:srgbClr val="C0F0F7"/>
        </a:solidFill>
      </p:bgPr>
    </p:bg>
    <p:spTree>
      <p:nvGrpSpPr>
        <p:cNvPr id="1" name=""/>
        <p:cNvGrpSpPr/>
        <p:nvPr/>
      </p:nvGrpSpPr>
      <p:grpSpPr>
        <a:xfrm>
          <a:off x="0" y="0"/>
          <a:ext cx="0" cy="0"/>
          <a:chOff x="0" y="0"/>
          <a:chExt cx="0" cy="0"/>
        </a:xfrm>
      </p:grpSpPr>
      <p:grpSp>
        <p:nvGrpSpPr>
          <p:cNvPr name="Group 2" id="2"/>
          <p:cNvGrpSpPr/>
          <p:nvPr/>
        </p:nvGrpSpPr>
        <p:grpSpPr>
          <a:xfrm rot="-66347">
            <a:off x="1028655" y="484556"/>
            <a:ext cx="16597733" cy="9308609"/>
            <a:chOff x="0" y="0"/>
            <a:chExt cx="4371419" cy="2451650"/>
          </a:xfrm>
        </p:grpSpPr>
        <p:sp>
          <p:nvSpPr>
            <p:cNvPr name="Freeform 3" id="3"/>
            <p:cNvSpPr/>
            <p:nvPr/>
          </p:nvSpPr>
          <p:spPr>
            <a:xfrm flipH="false" flipV="false" rot="0">
              <a:off x="0" y="0"/>
              <a:ext cx="4371419" cy="2451650"/>
            </a:xfrm>
            <a:custGeom>
              <a:avLst/>
              <a:gdLst/>
              <a:ahLst/>
              <a:cxnLst/>
              <a:rect r="r" b="b" t="t" l="l"/>
              <a:pathLst>
                <a:path h="2451650" w="4371419">
                  <a:moveTo>
                    <a:pt x="0" y="0"/>
                  </a:moveTo>
                  <a:lnTo>
                    <a:pt x="4371419" y="0"/>
                  </a:lnTo>
                  <a:lnTo>
                    <a:pt x="4371419" y="2451650"/>
                  </a:lnTo>
                  <a:lnTo>
                    <a:pt x="0" y="2451650"/>
                  </a:lnTo>
                  <a:close/>
                </a:path>
              </a:pathLst>
            </a:custGeom>
            <a:solidFill>
              <a:srgbClr val="6DC0DB"/>
            </a:solidFill>
          </p:spPr>
        </p:sp>
        <p:sp>
          <p:nvSpPr>
            <p:cNvPr name="TextBox 4" id="4"/>
            <p:cNvSpPr txBox="true"/>
            <p:nvPr/>
          </p:nvSpPr>
          <p:spPr>
            <a:xfrm>
              <a:off x="0" y="-38100"/>
              <a:ext cx="4371419" cy="2489750"/>
            </a:xfrm>
            <a:prstGeom prst="rect">
              <a:avLst/>
            </a:prstGeom>
          </p:spPr>
          <p:txBody>
            <a:bodyPr anchor="ctr" rtlCol="false" tIns="50800" lIns="50800" bIns="50800" rIns="50800"/>
            <a:lstStyle/>
            <a:p>
              <a:pPr algn="ctr">
                <a:lnSpc>
                  <a:spcPts val="2424"/>
                </a:lnSpc>
              </a:pPr>
            </a:p>
          </p:txBody>
        </p:sp>
      </p:grpSp>
      <p:sp>
        <p:nvSpPr>
          <p:cNvPr name="Freeform 5" id="5"/>
          <p:cNvSpPr/>
          <p:nvPr/>
        </p:nvSpPr>
        <p:spPr>
          <a:xfrm flipH="false" flipV="false" rot="-5466347">
            <a:off x="-3305811" y="4493757"/>
            <a:ext cx="9308609" cy="1598234"/>
          </a:xfrm>
          <a:custGeom>
            <a:avLst/>
            <a:gdLst/>
            <a:ahLst/>
            <a:cxnLst/>
            <a:rect r="r" b="b" t="t" l="l"/>
            <a:pathLst>
              <a:path h="1598234" w="9308609">
                <a:moveTo>
                  <a:pt x="0" y="0"/>
                </a:moveTo>
                <a:lnTo>
                  <a:pt x="9308610" y="0"/>
                </a:lnTo>
                <a:lnTo>
                  <a:pt x="9308610" y="1598234"/>
                </a:lnTo>
                <a:lnTo>
                  <a:pt x="0" y="1598234"/>
                </a:lnTo>
                <a:lnTo>
                  <a:pt x="0" y="0"/>
                </a:lnTo>
                <a:close/>
              </a:path>
            </a:pathLst>
          </a:custGeom>
          <a:blipFill>
            <a:blip r:embed="rId2">
              <a:extLst>
                <a:ext uri="{96DAC541-7B7A-43D3-8B79-37D633B846F1}">
                  <asvg:svgBlip xmlns:asvg="http://schemas.microsoft.com/office/drawing/2016/SVG/main" r:embed="rId3"/>
                </a:ext>
              </a:extLst>
            </a:blip>
            <a:stretch>
              <a:fillRect l="0" t="0" r="0" b="-725887"/>
            </a:stretch>
          </a:blipFill>
        </p:spPr>
      </p:sp>
      <p:grpSp>
        <p:nvGrpSpPr>
          <p:cNvPr name="Group 6" id="6"/>
          <p:cNvGrpSpPr/>
          <p:nvPr/>
        </p:nvGrpSpPr>
        <p:grpSpPr>
          <a:xfrm rot="-66347">
            <a:off x="1992641" y="798196"/>
            <a:ext cx="15046409" cy="8769649"/>
            <a:chOff x="0" y="0"/>
            <a:chExt cx="3962840" cy="2309702"/>
          </a:xfrm>
        </p:grpSpPr>
        <p:sp>
          <p:nvSpPr>
            <p:cNvPr name="Freeform 7" id="7"/>
            <p:cNvSpPr/>
            <p:nvPr/>
          </p:nvSpPr>
          <p:spPr>
            <a:xfrm flipH="false" flipV="false" rot="0">
              <a:off x="0" y="0"/>
              <a:ext cx="3962840" cy="2309702"/>
            </a:xfrm>
            <a:custGeom>
              <a:avLst/>
              <a:gdLst/>
              <a:ahLst/>
              <a:cxnLst/>
              <a:rect r="r" b="b" t="t" l="l"/>
              <a:pathLst>
                <a:path h="2309702" w="3962840">
                  <a:moveTo>
                    <a:pt x="0" y="0"/>
                  </a:moveTo>
                  <a:lnTo>
                    <a:pt x="3962840" y="0"/>
                  </a:lnTo>
                  <a:lnTo>
                    <a:pt x="3962840" y="2309702"/>
                  </a:lnTo>
                  <a:lnTo>
                    <a:pt x="0" y="2309702"/>
                  </a:lnTo>
                  <a:close/>
                </a:path>
              </a:pathLst>
            </a:custGeom>
            <a:solidFill>
              <a:srgbClr val="FFF4F8"/>
            </a:solidFill>
          </p:spPr>
        </p:sp>
        <p:sp>
          <p:nvSpPr>
            <p:cNvPr name="TextBox 8" id="8"/>
            <p:cNvSpPr txBox="true"/>
            <p:nvPr/>
          </p:nvSpPr>
          <p:spPr>
            <a:xfrm>
              <a:off x="0" y="-38100"/>
              <a:ext cx="3962840" cy="2347802"/>
            </a:xfrm>
            <a:prstGeom prst="rect">
              <a:avLst/>
            </a:prstGeom>
          </p:spPr>
          <p:txBody>
            <a:bodyPr anchor="ctr" rtlCol="false" tIns="50800" lIns="50800" bIns="50800" rIns="50800"/>
            <a:lstStyle/>
            <a:p>
              <a:pPr algn="ctr">
                <a:lnSpc>
                  <a:spcPts val="2424"/>
                </a:lnSpc>
              </a:pPr>
            </a:p>
          </p:txBody>
        </p:sp>
      </p:grpSp>
      <p:sp>
        <p:nvSpPr>
          <p:cNvPr name="TextBox 9" id="9"/>
          <p:cNvSpPr txBox="true"/>
          <p:nvPr/>
        </p:nvSpPr>
        <p:spPr>
          <a:xfrm rot="-63913">
            <a:off x="2298519" y="2853756"/>
            <a:ext cx="14454847" cy="6155690"/>
          </a:xfrm>
          <a:prstGeom prst="rect">
            <a:avLst/>
          </a:prstGeom>
        </p:spPr>
        <p:txBody>
          <a:bodyPr anchor="t" rtlCol="false" tIns="0" lIns="0" bIns="0" rIns="0">
            <a:spAutoFit/>
          </a:bodyPr>
          <a:lstStyle/>
          <a:p>
            <a:pPr algn="l">
              <a:lnSpc>
                <a:spcPts val="4060"/>
              </a:lnSpc>
            </a:pPr>
            <a:r>
              <a:rPr lang="en-US" sz="2900">
                <a:solidFill>
                  <a:srgbClr val="0081B8"/>
                </a:solidFill>
                <a:latin typeface="Playpen Sans 1"/>
                <a:ea typeface="Playpen Sans 1"/>
                <a:cs typeface="Playpen Sans 1"/>
                <a:sym typeface="Playpen Sans 1"/>
              </a:rPr>
              <a:t>When a pupil struggles to express themselves, adults can unintentionally take over.</a:t>
            </a:r>
          </a:p>
          <a:p>
            <a:pPr algn="l">
              <a:lnSpc>
                <a:spcPts val="4060"/>
              </a:lnSpc>
            </a:pPr>
            <a:r>
              <a:rPr lang="en-US" sz="2900">
                <a:solidFill>
                  <a:srgbClr val="0081B8"/>
                </a:solidFill>
                <a:latin typeface="Playpen Sans 1"/>
                <a:ea typeface="Playpen Sans 1"/>
                <a:cs typeface="Playpen Sans 1"/>
                <a:sym typeface="Playpen Sans 1"/>
              </a:rPr>
              <a:t>Pupil: "The... um... the..."</a:t>
            </a:r>
          </a:p>
          <a:p>
            <a:pPr algn="l">
              <a:lnSpc>
                <a:spcPts val="4060"/>
              </a:lnSpc>
            </a:pPr>
            <a:r>
              <a:rPr lang="en-US" sz="2900">
                <a:solidFill>
                  <a:srgbClr val="0081B8"/>
                </a:solidFill>
                <a:latin typeface="Playpen Sans 1"/>
                <a:ea typeface="Playpen Sans 1"/>
                <a:cs typeface="Playpen Sans 1"/>
                <a:sym typeface="Playpen Sans 1"/>
              </a:rPr>
              <a:t>Adult: "You mean the character is disappointed?"</a:t>
            </a:r>
          </a:p>
          <a:p>
            <a:pPr algn="l">
              <a:lnSpc>
                <a:spcPts val="4060"/>
              </a:lnSpc>
            </a:pPr>
            <a:r>
              <a:rPr lang="en-US" sz="2900">
                <a:solidFill>
                  <a:srgbClr val="0081B8"/>
                </a:solidFill>
                <a:latin typeface="Playpen Sans 1"/>
                <a:ea typeface="Playpen Sans 1"/>
                <a:cs typeface="Playpen Sans 1"/>
                <a:sym typeface="Playpen Sans 1"/>
              </a:rPr>
              <a:t>Pupil: "Yeah."</a:t>
            </a:r>
          </a:p>
          <a:p>
            <a:pPr algn="l">
              <a:lnSpc>
                <a:spcPts val="4060"/>
              </a:lnSpc>
            </a:pPr>
            <a:r>
              <a:rPr lang="en-US" sz="2900">
                <a:solidFill>
                  <a:srgbClr val="0081B8"/>
                </a:solidFill>
                <a:latin typeface="Playpen Sans 1"/>
                <a:ea typeface="Playpen Sans 1"/>
                <a:cs typeface="Playpen Sans 1"/>
                <a:sym typeface="Playpen Sans 1"/>
              </a:rPr>
              <a:t>Instead try:</a:t>
            </a:r>
          </a:p>
          <a:p>
            <a:pPr algn="l">
              <a:lnSpc>
                <a:spcPts val="4060"/>
              </a:lnSpc>
            </a:pPr>
            <a:r>
              <a:rPr lang="en-US" sz="2900">
                <a:solidFill>
                  <a:srgbClr val="0081B8"/>
                </a:solidFill>
                <a:latin typeface="Playpen Sans 1"/>
                <a:ea typeface="Playpen Sans 1"/>
                <a:cs typeface="Playpen Sans 1"/>
                <a:sym typeface="Playpen Sans 1"/>
              </a:rPr>
              <a:t>Wait.</a:t>
            </a:r>
          </a:p>
          <a:p>
            <a:pPr algn="l">
              <a:lnSpc>
                <a:spcPts val="4060"/>
              </a:lnSpc>
            </a:pPr>
            <a:r>
              <a:rPr lang="en-US" sz="2900">
                <a:solidFill>
                  <a:srgbClr val="0081B8"/>
                </a:solidFill>
                <a:latin typeface="Playpen Sans 1"/>
                <a:ea typeface="Playpen Sans 1"/>
                <a:cs typeface="Playpen Sans 1"/>
                <a:sym typeface="Playpen Sans 1"/>
              </a:rPr>
              <a:t>"Take your time."                  "Can you show me?"</a:t>
            </a:r>
          </a:p>
          <a:p>
            <a:pPr algn="l">
              <a:lnSpc>
                <a:spcPts val="4060"/>
              </a:lnSpc>
            </a:pPr>
            <a:r>
              <a:rPr lang="en-US" sz="2900">
                <a:solidFill>
                  <a:srgbClr val="0081B8"/>
                </a:solidFill>
                <a:latin typeface="Playpen Sans 1"/>
                <a:ea typeface="Playpen Sans 1"/>
                <a:cs typeface="Playpen Sans 1"/>
                <a:sym typeface="Playpen Sans 1"/>
              </a:rPr>
              <a:t>             </a:t>
            </a:r>
            <a:r>
              <a:rPr lang="en-US" sz="2900">
                <a:solidFill>
                  <a:srgbClr val="0081B8"/>
                </a:solidFill>
                <a:latin typeface="Playpen Sans 1"/>
                <a:ea typeface="Playpen Sans 1"/>
                <a:cs typeface="Playpen Sans 1"/>
                <a:sym typeface="Playpen Sans 1"/>
              </a:rPr>
              <a:t>"</a:t>
            </a:r>
            <a:r>
              <a:rPr lang="en-US" sz="2900">
                <a:solidFill>
                  <a:srgbClr val="0081B8"/>
                </a:solidFill>
                <a:latin typeface="Playpen Sans 1"/>
                <a:ea typeface="Playpen Sans 1"/>
                <a:cs typeface="Playpen Sans 1"/>
                <a:sym typeface="Playpen Sans 1"/>
              </a:rPr>
              <a:t>What's the first part of your idea?"</a:t>
            </a:r>
          </a:p>
          <a:p>
            <a:pPr algn="l">
              <a:lnSpc>
                <a:spcPts val="4060"/>
              </a:lnSpc>
            </a:pPr>
            <a:r>
              <a:rPr lang="en-US" sz="2900">
                <a:solidFill>
                  <a:srgbClr val="0081B8"/>
                </a:solidFill>
                <a:latin typeface="Playpen Sans 1"/>
                <a:ea typeface="Playpen Sans 1"/>
                <a:cs typeface="Playpen Sans 1"/>
                <a:sym typeface="Playpen Sans 1"/>
              </a:rPr>
              <a:t>Off</a:t>
            </a:r>
            <a:r>
              <a:rPr lang="en-US" sz="2900">
                <a:solidFill>
                  <a:srgbClr val="0081B8"/>
                </a:solidFill>
                <a:latin typeface="Playpen Sans 1"/>
                <a:ea typeface="Playpen Sans 1"/>
                <a:cs typeface="Playpen Sans 1"/>
                <a:sym typeface="Playpen Sans 1"/>
              </a:rPr>
              <a:t>er visuals, choices or communication aids whe</a:t>
            </a:r>
            <a:r>
              <a:rPr lang="en-US" sz="2900">
                <a:solidFill>
                  <a:srgbClr val="0081B8"/>
                </a:solidFill>
                <a:latin typeface="Playpen Sans 1"/>
                <a:ea typeface="Playpen Sans 1"/>
                <a:cs typeface="Playpen Sans 1"/>
                <a:sym typeface="Playpen Sans 1"/>
              </a:rPr>
              <a:t>re</a:t>
            </a:r>
            <a:r>
              <a:rPr lang="en-US" sz="2900">
                <a:solidFill>
                  <a:srgbClr val="0081B8"/>
                </a:solidFill>
                <a:latin typeface="Playpen Sans 1"/>
                <a:ea typeface="Playpen Sans 1"/>
                <a:cs typeface="Playpen Sans 1"/>
                <a:sym typeface="Playpen Sans 1"/>
              </a:rPr>
              <a:t> appropriate.</a:t>
            </a:r>
          </a:p>
          <a:p>
            <a:pPr algn="l">
              <a:lnSpc>
                <a:spcPts val="4060"/>
              </a:lnSpc>
            </a:pPr>
            <a:r>
              <a:rPr lang="en-US" sz="2900">
                <a:solidFill>
                  <a:srgbClr val="0081B8"/>
                </a:solidFill>
                <a:latin typeface="Playpen Sans 1"/>
                <a:ea typeface="Playpen Sans 1"/>
                <a:cs typeface="Playpen Sans 1"/>
                <a:sym typeface="Playpen Sans 1"/>
              </a:rPr>
              <a:t>The</a:t>
            </a:r>
            <a:r>
              <a:rPr lang="en-US" sz="2900">
                <a:solidFill>
                  <a:srgbClr val="0081B8"/>
                </a:solidFill>
                <a:latin typeface="Playpen Sans 1"/>
                <a:ea typeface="Playpen Sans 1"/>
                <a:cs typeface="Playpen Sans 1"/>
                <a:sym typeface="Playpen Sans 1"/>
              </a:rPr>
              <a:t> go</a:t>
            </a:r>
            <a:r>
              <a:rPr lang="en-US" sz="2900">
                <a:solidFill>
                  <a:srgbClr val="0081B8"/>
                </a:solidFill>
                <a:latin typeface="Playpen Sans 1"/>
                <a:ea typeface="Playpen Sans 1"/>
                <a:cs typeface="Playpen Sans 1"/>
                <a:sym typeface="Playpen Sans 1"/>
              </a:rPr>
              <a:t>al isn't</a:t>
            </a:r>
            <a:r>
              <a:rPr lang="en-US" sz="2900">
                <a:solidFill>
                  <a:srgbClr val="0081B8"/>
                </a:solidFill>
                <a:latin typeface="Playpen Sans 1"/>
                <a:ea typeface="Playpen Sans 1"/>
                <a:cs typeface="Playpen Sans 1"/>
                <a:sym typeface="Playpen Sans 1"/>
              </a:rPr>
              <a:t> to p</a:t>
            </a:r>
            <a:r>
              <a:rPr lang="en-US" sz="2900">
                <a:solidFill>
                  <a:srgbClr val="0081B8"/>
                </a:solidFill>
                <a:latin typeface="Playpen Sans 1"/>
                <a:ea typeface="Playpen Sans 1"/>
                <a:cs typeface="Playpen Sans 1"/>
                <a:sym typeface="Playpen Sans 1"/>
              </a:rPr>
              <a:t>roduce the fastest a</a:t>
            </a:r>
            <a:r>
              <a:rPr lang="en-US" sz="2900">
                <a:solidFill>
                  <a:srgbClr val="0081B8"/>
                </a:solidFill>
                <a:latin typeface="Playpen Sans 1"/>
                <a:ea typeface="Playpen Sans 1"/>
                <a:cs typeface="Playpen Sans 1"/>
                <a:sym typeface="Playpen Sans 1"/>
              </a:rPr>
              <a:t>nswe</a:t>
            </a:r>
            <a:r>
              <a:rPr lang="en-US" sz="2900">
                <a:solidFill>
                  <a:srgbClr val="0081B8"/>
                </a:solidFill>
                <a:latin typeface="Playpen Sans 1"/>
                <a:ea typeface="Playpen Sans 1"/>
                <a:cs typeface="Playpen Sans 1"/>
                <a:sym typeface="Playpen Sans 1"/>
              </a:rPr>
              <a:t>r</a:t>
            </a:r>
            <a:r>
              <a:rPr lang="en-US" sz="2900">
                <a:solidFill>
                  <a:srgbClr val="0081B8"/>
                </a:solidFill>
                <a:latin typeface="Playpen Sans 1"/>
                <a:ea typeface="Playpen Sans 1"/>
                <a:cs typeface="Playpen Sans 1"/>
                <a:sym typeface="Playpen Sans 1"/>
              </a:rPr>
              <a:t>.</a:t>
            </a:r>
          </a:p>
          <a:p>
            <a:pPr algn="l" marL="0" indent="0" lvl="0">
              <a:lnSpc>
                <a:spcPts val="4060"/>
              </a:lnSpc>
              <a:spcBef>
                <a:spcPct val="0"/>
              </a:spcBef>
            </a:pPr>
            <a:r>
              <a:rPr lang="en-US" sz="2900">
                <a:solidFill>
                  <a:srgbClr val="0081B8"/>
                </a:solidFill>
                <a:latin typeface="Playpen Sans 1"/>
                <a:ea typeface="Playpen Sans 1"/>
                <a:cs typeface="Playpen Sans 1"/>
                <a:sym typeface="Playpen Sans 1"/>
              </a:rPr>
              <a:t>Give pupi</a:t>
            </a:r>
            <a:r>
              <a:rPr lang="en-US" sz="2900">
                <a:solidFill>
                  <a:srgbClr val="0081B8"/>
                </a:solidFill>
                <a:latin typeface="Playpen Sans 1"/>
                <a:ea typeface="Playpen Sans 1"/>
                <a:cs typeface="Playpen Sans 1"/>
                <a:sym typeface="Playpen Sans 1"/>
              </a:rPr>
              <a:t>ls</a:t>
            </a:r>
            <a:r>
              <a:rPr lang="en-US" sz="2900">
                <a:solidFill>
                  <a:srgbClr val="0081B8"/>
                </a:solidFill>
                <a:latin typeface="Playpen Sans 1"/>
                <a:ea typeface="Playpen Sans 1"/>
                <a:cs typeface="Playpen Sans 1"/>
                <a:sym typeface="Playpen Sans 1"/>
              </a:rPr>
              <a:t> space to communicate th</a:t>
            </a:r>
            <a:r>
              <a:rPr lang="en-US" sz="2900">
                <a:solidFill>
                  <a:srgbClr val="0081B8"/>
                </a:solidFill>
                <a:latin typeface="Playpen Sans 1"/>
                <a:ea typeface="Playpen Sans 1"/>
                <a:cs typeface="Playpen Sans 1"/>
                <a:sym typeface="Playpen Sans 1"/>
              </a:rPr>
              <a:t>eir</a:t>
            </a:r>
            <a:r>
              <a:rPr lang="en-US" sz="2900">
                <a:solidFill>
                  <a:srgbClr val="0081B8"/>
                </a:solidFill>
                <a:latin typeface="Playpen Sans 1"/>
                <a:ea typeface="Playpen Sans 1"/>
                <a:cs typeface="Playpen Sans 1"/>
                <a:sym typeface="Playpen Sans 1"/>
              </a:rPr>
              <a:t> own me</a:t>
            </a:r>
            <a:r>
              <a:rPr lang="en-US" sz="2900">
                <a:solidFill>
                  <a:srgbClr val="0081B8"/>
                </a:solidFill>
                <a:latin typeface="Playpen Sans 1"/>
                <a:ea typeface="Playpen Sans 1"/>
                <a:cs typeface="Playpen Sans 1"/>
                <a:sym typeface="Playpen Sans 1"/>
              </a:rPr>
              <a:t>aning</a:t>
            </a:r>
            <a:r>
              <a:rPr lang="en-US" sz="2900">
                <a:solidFill>
                  <a:srgbClr val="0081B8"/>
                </a:solidFill>
                <a:latin typeface="Playpen Sans 1"/>
                <a:ea typeface="Playpen Sans 1"/>
                <a:cs typeface="Playpen Sans 1"/>
                <a:sym typeface="Playpen Sans 1"/>
              </a:rPr>
              <a:t>.</a:t>
            </a:r>
          </a:p>
        </p:txBody>
      </p:sp>
      <p:sp>
        <p:nvSpPr>
          <p:cNvPr name="TextBox 10" id="10"/>
          <p:cNvSpPr txBox="true"/>
          <p:nvPr/>
        </p:nvSpPr>
        <p:spPr>
          <a:xfrm rot="-63583">
            <a:off x="1926497" y="1073266"/>
            <a:ext cx="14925424" cy="1736979"/>
          </a:xfrm>
          <a:prstGeom prst="rect">
            <a:avLst/>
          </a:prstGeom>
        </p:spPr>
        <p:txBody>
          <a:bodyPr anchor="t" rtlCol="false" tIns="0" lIns="0" bIns="0" rIns="0">
            <a:spAutoFit/>
          </a:bodyPr>
          <a:lstStyle/>
          <a:p>
            <a:pPr algn="ctr">
              <a:lnSpc>
                <a:spcPts val="6468"/>
              </a:lnSpc>
            </a:pPr>
            <a:r>
              <a:rPr lang="en-US" b="true" sz="6600" spc="-224">
                <a:solidFill>
                  <a:srgbClr val="0081B8"/>
                </a:solidFill>
                <a:latin typeface="Obra Letra Bold"/>
                <a:ea typeface="Obra Letra Bold"/>
                <a:cs typeface="Obra Letra Bold"/>
                <a:sym typeface="Obra Letra Bold"/>
              </a:rPr>
              <a:t>Support Communication Without Speaking for the Pupil</a:t>
            </a:r>
          </a:p>
        </p:txBody>
      </p:sp>
    </p:spTree>
  </p:cSld>
  <p:clrMapOvr>
    <a:masterClrMapping/>
  </p:clrMapOvr>
</p:sld>
</file>

<file path=ppt/slides/slide17.xml><?xml version="1.0" encoding="utf-8"?>
<p:sld xmlns:p="http://schemas.openxmlformats.org/presentationml/2006/main" xmlns:a="http://schemas.openxmlformats.org/drawingml/2006/main" xmlns:r="http://schemas.openxmlformats.org/officeDocument/2006/relationships">
  <p:cSld>
    <p:bg>
      <p:bgPr>
        <a:solidFill>
          <a:srgbClr val="C0F0F7"/>
        </a:solidFill>
      </p:bgPr>
    </p:bg>
    <p:spTree>
      <p:nvGrpSpPr>
        <p:cNvPr id="1" name=""/>
        <p:cNvGrpSpPr/>
        <p:nvPr/>
      </p:nvGrpSpPr>
      <p:grpSpPr>
        <a:xfrm>
          <a:off x="0" y="0"/>
          <a:ext cx="0" cy="0"/>
          <a:chOff x="0" y="0"/>
          <a:chExt cx="0" cy="0"/>
        </a:xfrm>
      </p:grpSpPr>
      <p:grpSp>
        <p:nvGrpSpPr>
          <p:cNvPr name="Group 2" id="2"/>
          <p:cNvGrpSpPr/>
          <p:nvPr/>
        </p:nvGrpSpPr>
        <p:grpSpPr>
          <a:xfrm rot="-66347">
            <a:off x="1028655" y="484556"/>
            <a:ext cx="16597733" cy="9308609"/>
            <a:chOff x="0" y="0"/>
            <a:chExt cx="4371419" cy="2451650"/>
          </a:xfrm>
        </p:grpSpPr>
        <p:sp>
          <p:nvSpPr>
            <p:cNvPr name="Freeform 3" id="3"/>
            <p:cNvSpPr/>
            <p:nvPr/>
          </p:nvSpPr>
          <p:spPr>
            <a:xfrm flipH="false" flipV="false" rot="0">
              <a:off x="0" y="0"/>
              <a:ext cx="4371419" cy="2451650"/>
            </a:xfrm>
            <a:custGeom>
              <a:avLst/>
              <a:gdLst/>
              <a:ahLst/>
              <a:cxnLst/>
              <a:rect r="r" b="b" t="t" l="l"/>
              <a:pathLst>
                <a:path h="2451650" w="4371419">
                  <a:moveTo>
                    <a:pt x="0" y="0"/>
                  </a:moveTo>
                  <a:lnTo>
                    <a:pt x="4371419" y="0"/>
                  </a:lnTo>
                  <a:lnTo>
                    <a:pt x="4371419" y="2451650"/>
                  </a:lnTo>
                  <a:lnTo>
                    <a:pt x="0" y="2451650"/>
                  </a:lnTo>
                  <a:close/>
                </a:path>
              </a:pathLst>
            </a:custGeom>
            <a:solidFill>
              <a:srgbClr val="6DC0DB"/>
            </a:solidFill>
          </p:spPr>
        </p:sp>
        <p:sp>
          <p:nvSpPr>
            <p:cNvPr name="TextBox 4" id="4"/>
            <p:cNvSpPr txBox="true"/>
            <p:nvPr/>
          </p:nvSpPr>
          <p:spPr>
            <a:xfrm>
              <a:off x="0" y="-38100"/>
              <a:ext cx="4371419" cy="2489750"/>
            </a:xfrm>
            <a:prstGeom prst="rect">
              <a:avLst/>
            </a:prstGeom>
          </p:spPr>
          <p:txBody>
            <a:bodyPr anchor="ctr" rtlCol="false" tIns="50800" lIns="50800" bIns="50800" rIns="50800"/>
            <a:lstStyle/>
            <a:p>
              <a:pPr algn="ctr">
                <a:lnSpc>
                  <a:spcPts val="2424"/>
                </a:lnSpc>
              </a:pPr>
            </a:p>
          </p:txBody>
        </p:sp>
      </p:grpSp>
      <p:sp>
        <p:nvSpPr>
          <p:cNvPr name="Freeform 5" id="5"/>
          <p:cNvSpPr/>
          <p:nvPr/>
        </p:nvSpPr>
        <p:spPr>
          <a:xfrm flipH="false" flipV="false" rot="-5466347">
            <a:off x="-3305811" y="4493757"/>
            <a:ext cx="9308609" cy="1598234"/>
          </a:xfrm>
          <a:custGeom>
            <a:avLst/>
            <a:gdLst/>
            <a:ahLst/>
            <a:cxnLst/>
            <a:rect r="r" b="b" t="t" l="l"/>
            <a:pathLst>
              <a:path h="1598234" w="9308609">
                <a:moveTo>
                  <a:pt x="0" y="0"/>
                </a:moveTo>
                <a:lnTo>
                  <a:pt x="9308610" y="0"/>
                </a:lnTo>
                <a:lnTo>
                  <a:pt x="9308610" y="1598234"/>
                </a:lnTo>
                <a:lnTo>
                  <a:pt x="0" y="1598234"/>
                </a:lnTo>
                <a:lnTo>
                  <a:pt x="0" y="0"/>
                </a:lnTo>
                <a:close/>
              </a:path>
            </a:pathLst>
          </a:custGeom>
          <a:blipFill>
            <a:blip r:embed="rId2">
              <a:extLst>
                <a:ext uri="{96DAC541-7B7A-43D3-8B79-37D633B846F1}">
                  <asvg:svgBlip xmlns:asvg="http://schemas.microsoft.com/office/drawing/2016/SVG/main" r:embed="rId3"/>
                </a:ext>
              </a:extLst>
            </a:blip>
            <a:stretch>
              <a:fillRect l="0" t="0" r="0" b="-725887"/>
            </a:stretch>
          </a:blipFill>
        </p:spPr>
      </p:sp>
      <p:grpSp>
        <p:nvGrpSpPr>
          <p:cNvPr name="Group 6" id="6"/>
          <p:cNvGrpSpPr/>
          <p:nvPr/>
        </p:nvGrpSpPr>
        <p:grpSpPr>
          <a:xfrm rot="-66347">
            <a:off x="1992641" y="798196"/>
            <a:ext cx="15046409" cy="8769649"/>
            <a:chOff x="0" y="0"/>
            <a:chExt cx="3962840" cy="2309702"/>
          </a:xfrm>
        </p:grpSpPr>
        <p:sp>
          <p:nvSpPr>
            <p:cNvPr name="Freeform 7" id="7"/>
            <p:cNvSpPr/>
            <p:nvPr/>
          </p:nvSpPr>
          <p:spPr>
            <a:xfrm flipH="false" flipV="false" rot="0">
              <a:off x="0" y="0"/>
              <a:ext cx="3962840" cy="2309702"/>
            </a:xfrm>
            <a:custGeom>
              <a:avLst/>
              <a:gdLst/>
              <a:ahLst/>
              <a:cxnLst/>
              <a:rect r="r" b="b" t="t" l="l"/>
              <a:pathLst>
                <a:path h="2309702" w="3962840">
                  <a:moveTo>
                    <a:pt x="0" y="0"/>
                  </a:moveTo>
                  <a:lnTo>
                    <a:pt x="3962840" y="0"/>
                  </a:lnTo>
                  <a:lnTo>
                    <a:pt x="3962840" y="2309702"/>
                  </a:lnTo>
                  <a:lnTo>
                    <a:pt x="0" y="2309702"/>
                  </a:lnTo>
                  <a:close/>
                </a:path>
              </a:pathLst>
            </a:custGeom>
            <a:solidFill>
              <a:srgbClr val="FFF4F8"/>
            </a:solidFill>
          </p:spPr>
        </p:sp>
        <p:sp>
          <p:nvSpPr>
            <p:cNvPr name="TextBox 8" id="8"/>
            <p:cNvSpPr txBox="true"/>
            <p:nvPr/>
          </p:nvSpPr>
          <p:spPr>
            <a:xfrm>
              <a:off x="0" y="-38100"/>
              <a:ext cx="3962840" cy="2347802"/>
            </a:xfrm>
            <a:prstGeom prst="rect">
              <a:avLst/>
            </a:prstGeom>
          </p:spPr>
          <p:txBody>
            <a:bodyPr anchor="ctr" rtlCol="false" tIns="50800" lIns="50800" bIns="50800" rIns="50800"/>
            <a:lstStyle/>
            <a:p>
              <a:pPr algn="ctr">
                <a:lnSpc>
                  <a:spcPts val="2424"/>
                </a:lnSpc>
              </a:pPr>
            </a:p>
          </p:txBody>
        </p:sp>
      </p:grpSp>
      <p:sp>
        <p:nvSpPr>
          <p:cNvPr name="TextBox 9" id="9"/>
          <p:cNvSpPr txBox="true"/>
          <p:nvPr/>
        </p:nvSpPr>
        <p:spPr>
          <a:xfrm rot="-63913">
            <a:off x="2277711" y="2558523"/>
            <a:ext cx="14475207" cy="10115550"/>
          </a:xfrm>
          <a:prstGeom prst="rect">
            <a:avLst/>
          </a:prstGeom>
        </p:spPr>
        <p:txBody>
          <a:bodyPr anchor="t" rtlCol="false" tIns="0" lIns="0" bIns="0" rIns="0">
            <a:spAutoFit/>
          </a:bodyPr>
          <a:lstStyle/>
          <a:p>
            <a:pPr algn="l">
              <a:lnSpc>
                <a:spcPts val="4200"/>
              </a:lnSpc>
            </a:pPr>
            <a:r>
              <a:rPr lang="en-US" sz="3000">
                <a:solidFill>
                  <a:srgbClr val="0081B8"/>
                </a:solidFill>
                <a:latin typeface="Playpen Sans 1"/>
                <a:ea typeface="Playpen Sans 1"/>
                <a:cs typeface="Playpen Sans 1"/>
                <a:sym typeface="Playpen Sans 1"/>
              </a:rPr>
              <a:t>Instead of: “What strategy do we use for SLCN?”</a:t>
            </a:r>
          </a:p>
          <a:p>
            <a:pPr algn="l">
              <a:lnSpc>
                <a:spcPts val="4200"/>
              </a:lnSpc>
            </a:pPr>
            <a:r>
              <a:rPr lang="en-US" sz="3000">
                <a:solidFill>
                  <a:srgbClr val="0081B8"/>
                </a:solidFill>
                <a:latin typeface="Playpen Sans 1"/>
                <a:ea typeface="Playpen Sans 1"/>
                <a:cs typeface="Playpen Sans 1"/>
                <a:sym typeface="Playpen Sans 1"/>
              </a:rPr>
              <a:t>ask: What is the pupil finding difficult in this situation?</a:t>
            </a:r>
          </a:p>
          <a:p>
            <a:pPr algn="l">
              <a:lnSpc>
                <a:spcPts val="4200"/>
              </a:lnSpc>
            </a:pPr>
            <a:r>
              <a:rPr lang="en-US" sz="3000">
                <a:solidFill>
                  <a:srgbClr val="0081B8"/>
                </a:solidFill>
                <a:latin typeface="Playpen Sans 1"/>
                <a:ea typeface="Playpen Sans 1"/>
                <a:cs typeface="Playpen Sans 1"/>
                <a:sym typeface="Playpen Sans 1"/>
              </a:rPr>
              <a:t>Perhaps the barrier is:</a:t>
            </a:r>
          </a:p>
          <a:p>
            <a:pPr algn="l">
              <a:lnSpc>
                <a:spcPts val="4200"/>
              </a:lnSpc>
            </a:pPr>
            <a:r>
              <a:rPr lang="en-US" sz="3000">
                <a:solidFill>
                  <a:srgbClr val="0081B8"/>
                </a:solidFill>
                <a:latin typeface="Playpen Sans 1"/>
                <a:ea typeface="Playpen Sans 1"/>
                <a:cs typeface="Playpen Sans 1"/>
                <a:sym typeface="Playpen Sans 1"/>
              </a:rPr>
              <a:t>Vocabulary → pre-teach or clarify key words.</a:t>
            </a:r>
          </a:p>
          <a:p>
            <a:pPr algn="l">
              <a:lnSpc>
                <a:spcPts val="4200"/>
              </a:lnSpc>
            </a:pPr>
            <a:r>
              <a:rPr lang="en-US" sz="3000">
                <a:solidFill>
                  <a:srgbClr val="0081B8"/>
                </a:solidFill>
                <a:latin typeface="Playpen Sans 1"/>
                <a:ea typeface="Playpen Sans 1"/>
                <a:cs typeface="Playpen Sans 1"/>
                <a:sym typeface="Playpen Sans 1"/>
              </a:rPr>
              <a:t>Processing spoken instructions → chunk and visually support them.</a:t>
            </a:r>
          </a:p>
          <a:p>
            <a:pPr algn="l">
              <a:lnSpc>
                <a:spcPts val="4200"/>
              </a:lnSpc>
            </a:pPr>
            <a:r>
              <a:rPr lang="en-US" sz="3000">
                <a:solidFill>
                  <a:srgbClr val="0081B8"/>
                </a:solidFill>
                <a:latin typeface="Playpen Sans 1"/>
                <a:ea typeface="Playpen Sans 1"/>
                <a:cs typeface="Playpen Sans 1"/>
                <a:sym typeface="Playpen Sans 1"/>
              </a:rPr>
              <a:t>Formulating an answer → allow rehearsal time.</a:t>
            </a:r>
          </a:p>
          <a:p>
            <a:pPr algn="l">
              <a:lnSpc>
                <a:spcPts val="4200"/>
              </a:lnSpc>
            </a:pPr>
            <a:r>
              <a:rPr lang="en-US" sz="3000">
                <a:solidFill>
                  <a:srgbClr val="0081B8"/>
                </a:solidFill>
                <a:latin typeface="Playpen Sans 1"/>
                <a:ea typeface="Playpen Sans 1"/>
                <a:cs typeface="Playpen Sans 1"/>
                <a:sym typeface="Playpen Sans 1"/>
              </a:rPr>
              <a:t>Social interaction → make roles and expectations explicit.</a:t>
            </a:r>
          </a:p>
          <a:p>
            <a:pPr algn="l">
              <a:lnSpc>
                <a:spcPts val="4200"/>
              </a:lnSpc>
            </a:pPr>
            <a:r>
              <a:rPr lang="en-US" sz="3000">
                <a:solidFill>
                  <a:srgbClr val="0081B8"/>
                </a:solidFill>
                <a:latin typeface="Playpen Sans 1"/>
                <a:ea typeface="Playpen Sans 1"/>
                <a:cs typeface="Playpen Sans 1"/>
                <a:sym typeface="Playpen Sans 1"/>
              </a:rPr>
              <a:t>Expressing ideas → provide alternative ways to communicate.</a:t>
            </a:r>
          </a:p>
          <a:p>
            <a:pPr algn="l">
              <a:lnSpc>
                <a:spcPts val="4200"/>
              </a:lnSpc>
            </a:pPr>
          </a:p>
          <a:p>
            <a:pPr algn="ctr">
              <a:lnSpc>
                <a:spcPts val="4200"/>
              </a:lnSpc>
            </a:pPr>
            <a:r>
              <a:rPr lang="en-US" sz="3000" b="true">
                <a:solidFill>
                  <a:srgbClr val="0081B8"/>
                </a:solidFill>
                <a:latin typeface="Playpen Sans 1 Bold"/>
                <a:ea typeface="Playpen Sans 1 Bold"/>
                <a:cs typeface="Playpen Sans 1 Bold"/>
                <a:sym typeface="Playpen Sans 1 Bold"/>
              </a:rPr>
              <a:t>NEED → BARRIER → ADAPTATION → CHECK IMPACT</a:t>
            </a:r>
          </a:p>
          <a:p>
            <a:pPr algn="ctr">
              <a:lnSpc>
                <a:spcPts val="4200"/>
              </a:lnSpc>
            </a:pPr>
            <a:r>
              <a:rPr lang="en-US" sz="3000" b="true">
                <a:solidFill>
                  <a:srgbClr val="0081B8"/>
                </a:solidFill>
                <a:latin typeface="Playpen Sans 1 Bold"/>
                <a:ea typeface="Playpen Sans 1 Bold"/>
                <a:cs typeface="Playpen Sans 1 Bold"/>
                <a:sym typeface="Playpen Sans 1 Bold"/>
              </a:rPr>
              <a:t>Not:</a:t>
            </a:r>
          </a:p>
          <a:p>
            <a:pPr algn="ctr">
              <a:lnSpc>
                <a:spcPts val="4200"/>
              </a:lnSpc>
            </a:pPr>
            <a:r>
              <a:rPr lang="en-US" sz="3000" b="true">
                <a:solidFill>
                  <a:srgbClr val="0081B8"/>
                </a:solidFill>
                <a:latin typeface="Playpen Sans 1 Bold"/>
                <a:ea typeface="Playpen Sans 1 Bold"/>
                <a:cs typeface="Playpen Sans 1 Bold"/>
                <a:sym typeface="Playpen Sans 1 Bold"/>
              </a:rPr>
              <a:t>LABEL → STANDARD STRATEGY</a:t>
            </a:r>
          </a:p>
          <a:p>
            <a:pPr algn="l">
              <a:lnSpc>
                <a:spcPts val="4200"/>
              </a:lnSpc>
            </a:pPr>
          </a:p>
          <a:p>
            <a:pPr algn="l">
              <a:lnSpc>
                <a:spcPts val="4200"/>
              </a:lnSpc>
            </a:pPr>
            <a:r>
              <a:rPr lang="en-US" sz="3000">
                <a:solidFill>
                  <a:srgbClr val="0081B8"/>
                </a:solidFill>
                <a:latin typeface="Playpen Sans 1"/>
                <a:ea typeface="Playpen Sans 1"/>
                <a:cs typeface="Playpen Sans 1"/>
                <a:sym typeface="Playpen Sans 1"/>
              </a:rPr>
              <a:t>.</a:t>
            </a:r>
          </a:p>
          <a:p>
            <a:pPr algn="l">
              <a:lnSpc>
                <a:spcPts val="4200"/>
              </a:lnSpc>
            </a:pPr>
          </a:p>
          <a:p>
            <a:pPr algn="l">
              <a:lnSpc>
                <a:spcPts val="4200"/>
              </a:lnSpc>
            </a:pPr>
          </a:p>
          <a:p>
            <a:pPr algn="l">
              <a:lnSpc>
                <a:spcPts val="4200"/>
              </a:lnSpc>
            </a:pPr>
          </a:p>
          <a:p>
            <a:pPr algn="l">
              <a:lnSpc>
                <a:spcPts val="4200"/>
              </a:lnSpc>
            </a:pPr>
          </a:p>
          <a:p>
            <a:pPr algn="l" marL="0" indent="0" lvl="0">
              <a:lnSpc>
                <a:spcPts val="4200"/>
              </a:lnSpc>
              <a:spcBef>
                <a:spcPct val="0"/>
              </a:spcBef>
            </a:pPr>
          </a:p>
        </p:txBody>
      </p:sp>
      <p:sp>
        <p:nvSpPr>
          <p:cNvPr name="TextBox 10" id="10"/>
          <p:cNvSpPr txBox="true"/>
          <p:nvPr/>
        </p:nvSpPr>
        <p:spPr>
          <a:xfrm rot="-63583">
            <a:off x="2058263" y="1277373"/>
            <a:ext cx="14540631" cy="805816"/>
          </a:xfrm>
          <a:prstGeom prst="rect">
            <a:avLst/>
          </a:prstGeom>
        </p:spPr>
        <p:txBody>
          <a:bodyPr anchor="t" rtlCol="false" tIns="0" lIns="0" bIns="0" rIns="0">
            <a:spAutoFit/>
          </a:bodyPr>
          <a:lstStyle/>
          <a:p>
            <a:pPr algn="l">
              <a:lnSpc>
                <a:spcPts val="5880"/>
              </a:lnSpc>
            </a:pPr>
            <a:r>
              <a:rPr lang="en-US" sz="6000" spc="-204" b="true">
                <a:solidFill>
                  <a:srgbClr val="0081B8"/>
                </a:solidFill>
                <a:latin typeface="Obra Letra Bold"/>
                <a:ea typeface="Obra Letra Bold"/>
                <a:cs typeface="Obra Letra Bold"/>
                <a:sym typeface="Obra Letra Bold"/>
              </a:rPr>
              <a:t> Start With the Barrier, Not the Label</a:t>
            </a:r>
          </a:p>
        </p:txBody>
      </p:sp>
    </p:spTree>
  </p:cSld>
  <p:clrMapOvr>
    <a:masterClrMapping/>
  </p:clrMapOvr>
</p:sld>
</file>

<file path=ppt/slides/slide18.xml><?xml version="1.0" encoding="utf-8"?>
<p:sld xmlns:p="http://schemas.openxmlformats.org/presentationml/2006/main" xmlns:a="http://schemas.openxmlformats.org/drawingml/2006/main" xmlns:r="http://schemas.openxmlformats.org/officeDocument/2006/relationships">
  <p:cSld>
    <p:bg>
      <p:bgPr>
        <a:solidFill>
          <a:srgbClr val="C0F0F7"/>
        </a:solidFill>
      </p:bgPr>
    </p:bg>
    <p:spTree>
      <p:nvGrpSpPr>
        <p:cNvPr id="1" name=""/>
        <p:cNvGrpSpPr/>
        <p:nvPr/>
      </p:nvGrpSpPr>
      <p:grpSpPr>
        <a:xfrm>
          <a:off x="0" y="0"/>
          <a:ext cx="0" cy="0"/>
          <a:chOff x="0" y="0"/>
          <a:chExt cx="0" cy="0"/>
        </a:xfrm>
      </p:grpSpPr>
      <p:grpSp>
        <p:nvGrpSpPr>
          <p:cNvPr name="Group 2" id="2"/>
          <p:cNvGrpSpPr/>
          <p:nvPr/>
        </p:nvGrpSpPr>
        <p:grpSpPr>
          <a:xfrm rot="-66347">
            <a:off x="1028655" y="484556"/>
            <a:ext cx="16597733" cy="9308609"/>
            <a:chOff x="0" y="0"/>
            <a:chExt cx="4371419" cy="2451650"/>
          </a:xfrm>
        </p:grpSpPr>
        <p:sp>
          <p:nvSpPr>
            <p:cNvPr name="Freeform 3" id="3"/>
            <p:cNvSpPr/>
            <p:nvPr/>
          </p:nvSpPr>
          <p:spPr>
            <a:xfrm flipH="false" flipV="false" rot="0">
              <a:off x="0" y="0"/>
              <a:ext cx="4371419" cy="2451650"/>
            </a:xfrm>
            <a:custGeom>
              <a:avLst/>
              <a:gdLst/>
              <a:ahLst/>
              <a:cxnLst/>
              <a:rect r="r" b="b" t="t" l="l"/>
              <a:pathLst>
                <a:path h="2451650" w="4371419">
                  <a:moveTo>
                    <a:pt x="0" y="0"/>
                  </a:moveTo>
                  <a:lnTo>
                    <a:pt x="4371419" y="0"/>
                  </a:lnTo>
                  <a:lnTo>
                    <a:pt x="4371419" y="2451650"/>
                  </a:lnTo>
                  <a:lnTo>
                    <a:pt x="0" y="2451650"/>
                  </a:lnTo>
                  <a:close/>
                </a:path>
              </a:pathLst>
            </a:custGeom>
            <a:solidFill>
              <a:srgbClr val="6DC0DB"/>
            </a:solidFill>
          </p:spPr>
        </p:sp>
        <p:sp>
          <p:nvSpPr>
            <p:cNvPr name="TextBox 4" id="4"/>
            <p:cNvSpPr txBox="true"/>
            <p:nvPr/>
          </p:nvSpPr>
          <p:spPr>
            <a:xfrm>
              <a:off x="0" y="-38100"/>
              <a:ext cx="4371419" cy="2489750"/>
            </a:xfrm>
            <a:prstGeom prst="rect">
              <a:avLst/>
            </a:prstGeom>
          </p:spPr>
          <p:txBody>
            <a:bodyPr anchor="ctr" rtlCol="false" tIns="50800" lIns="50800" bIns="50800" rIns="50800"/>
            <a:lstStyle/>
            <a:p>
              <a:pPr algn="ctr">
                <a:lnSpc>
                  <a:spcPts val="2424"/>
                </a:lnSpc>
              </a:pPr>
            </a:p>
          </p:txBody>
        </p:sp>
      </p:grpSp>
      <p:sp>
        <p:nvSpPr>
          <p:cNvPr name="Freeform 5" id="5"/>
          <p:cNvSpPr/>
          <p:nvPr/>
        </p:nvSpPr>
        <p:spPr>
          <a:xfrm flipH="false" flipV="false" rot="-5466347">
            <a:off x="-3305811" y="4493757"/>
            <a:ext cx="9308609" cy="1598234"/>
          </a:xfrm>
          <a:custGeom>
            <a:avLst/>
            <a:gdLst/>
            <a:ahLst/>
            <a:cxnLst/>
            <a:rect r="r" b="b" t="t" l="l"/>
            <a:pathLst>
              <a:path h="1598234" w="9308609">
                <a:moveTo>
                  <a:pt x="0" y="0"/>
                </a:moveTo>
                <a:lnTo>
                  <a:pt x="9308610" y="0"/>
                </a:lnTo>
                <a:lnTo>
                  <a:pt x="9308610" y="1598234"/>
                </a:lnTo>
                <a:lnTo>
                  <a:pt x="0" y="1598234"/>
                </a:lnTo>
                <a:lnTo>
                  <a:pt x="0" y="0"/>
                </a:lnTo>
                <a:close/>
              </a:path>
            </a:pathLst>
          </a:custGeom>
          <a:blipFill>
            <a:blip r:embed="rId2">
              <a:extLst>
                <a:ext uri="{96DAC541-7B7A-43D3-8B79-37D633B846F1}">
                  <asvg:svgBlip xmlns:asvg="http://schemas.microsoft.com/office/drawing/2016/SVG/main" r:embed="rId3"/>
                </a:ext>
              </a:extLst>
            </a:blip>
            <a:stretch>
              <a:fillRect l="0" t="0" r="0" b="-725887"/>
            </a:stretch>
          </a:blipFill>
        </p:spPr>
      </p:sp>
      <p:grpSp>
        <p:nvGrpSpPr>
          <p:cNvPr name="Group 6" id="6"/>
          <p:cNvGrpSpPr/>
          <p:nvPr/>
        </p:nvGrpSpPr>
        <p:grpSpPr>
          <a:xfrm rot="-66347">
            <a:off x="1992641" y="798196"/>
            <a:ext cx="15046409" cy="8769649"/>
            <a:chOff x="0" y="0"/>
            <a:chExt cx="3962840" cy="2309702"/>
          </a:xfrm>
        </p:grpSpPr>
        <p:sp>
          <p:nvSpPr>
            <p:cNvPr name="Freeform 7" id="7"/>
            <p:cNvSpPr/>
            <p:nvPr/>
          </p:nvSpPr>
          <p:spPr>
            <a:xfrm flipH="false" flipV="false" rot="0">
              <a:off x="0" y="0"/>
              <a:ext cx="3962840" cy="2309702"/>
            </a:xfrm>
            <a:custGeom>
              <a:avLst/>
              <a:gdLst/>
              <a:ahLst/>
              <a:cxnLst/>
              <a:rect r="r" b="b" t="t" l="l"/>
              <a:pathLst>
                <a:path h="2309702" w="3962840">
                  <a:moveTo>
                    <a:pt x="0" y="0"/>
                  </a:moveTo>
                  <a:lnTo>
                    <a:pt x="3962840" y="0"/>
                  </a:lnTo>
                  <a:lnTo>
                    <a:pt x="3962840" y="2309702"/>
                  </a:lnTo>
                  <a:lnTo>
                    <a:pt x="0" y="2309702"/>
                  </a:lnTo>
                  <a:close/>
                </a:path>
              </a:pathLst>
            </a:custGeom>
            <a:solidFill>
              <a:srgbClr val="FFF4F8"/>
            </a:solidFill>
          </p:spPr>
        </p:sp>
        <p:sp>
          <p:nvSpPr>
            <p:cNvPr name="TextBox 8" id="8"/>
            <p:cNvSpPr txBox="true"/>
            <p:nvPr/>
          </p:nvSpPr>
          <p:spPr>
            <a:xfrm>
              <a:off x="0" y="-38100"/>
              <a:ext cx="3962840" cy="2347802"/>
            </a:xfrm>
            <a:prstGeom prst="rect">
              <a:avLst/>
            </a:prstGeom>
          </p:spPr>
          <p:txBody>
            <a:bodyPr anchor="ctr" rtlCol="false" tIns="50800" lIns="50800" bIns="50800" rIns="50800"/>
            <a:lstStyle/>
            <a:p>
              <a:pPr algn="ctr">
                <a:lnSpc>
                  <a:spcPts val="2424"/>
                </a:lnSpc>
              </a:pPr>
            </a:p>
          </p:txBody>
        </p:sp>
      </p:grpSp>
      <p:sp>
        <p:nvSpPr>
          <p:cNvPr name="TextBox 9" id="9"/>
          <p:cNvSpPr txBox="true"/>
          <p:nvPr/>
        </p:nvSpPr>
        <p:spPr>
          <a:xfrm rot="-63913">
            <a:off x="2115512" y="2041055"/>
            <a:ext cx="14422343" cy="11182350"/>
          </a:xfrm>
          <a:prstGeom prst="rect">
            <a:avLst/>
          </a:prstGeom>
        </p:spPr>
        <p:txBody>
          <a:bodyPr anchor="t" rtlCol="false" tIns="0" lIns="0" bIns="0" rIns="0">
            <a:spAutoFit/>
          </a:bodyPr>
          <a:lstStyle/>
          <a:p>
            <a:pPr algn="l">
              <a:lnSpc>
                <a:spcPts val="4200"/>
              </a:lnSpc>
            </a:pPr>
            <a:r>
              <a:rPr lang="en-US" sz="3000">
                <a:solidFill>
                  <a:srgbClr val="0081B8"/>
                </a:solidFill>
                <a:latin typeface="Playpen Sans 1"/>
                <a:ea typeface="Playpen Sans 1"/>
                <a:cs typeface="Playpen Sans 1"/>
                <a:sym typeface="Playpen Sans 1"/>
              </a:rPr>
              <a:t>One small tweak this week</a:t>
            </a:r>
          </a:p>
          <a:p>
            <a:pPr algn="l">
              <a:lnSpc>
                <a:spcPts val="4200"/>
              </a:lnSpc>
            </a:pPr>
            <a:r>
              <a:rPr lang="en-US" sz="3000">
                <a:solidFill>
                  <a:srgbClr val="0081B8"/>
                </a:solidFill>
                <a:latin typeface="Playpen Sans 1"/>
                <a:ea typeface="Playpen Sans 1"/>
                <a:cs typeface="Playpen Sans 1"/>
                <a:sym typeface="Playpen Sans 1"/>
              </a:rPr>
              <a:t>Choose one pupil who may experience communication barriers.</a:t>
            </a:r>
          </a:p>
          <a:p>
            <a:pPr algn="l">
              <a:lnSpc>
                <a:spcPts val="4200"/>
              </a:lnSpc>
            </a:pPr>
            <a:r>
              <a:rPr lang="en-US" sz="3000">
                <a:solidFill>
                  <a:srgbClr val="0081B8"/>
                </a:solidFill>
                <a:latin typeface="Playpen Sans 1"/>
                <a:ea typeface="Playpen Sans 1"/>
                <a:cs typeface="Playpen Sans 1"/>
                <a:sym typeface="Playpen Sans 1"/>
              </a:rPr>
              <a:t>During one lesson, notice:</a:t>
            </a:r>
          </a:p>
          <a:p>
            <a:pPr algn="ctr">
              <a:lnSpc>
                <a:spcPts val="4200"/>
              </a:lnSpc>
            </a:pPr>
            <a:r>
              <a:rPr lang="en-US" sz="3000" b="true">
                <a:solidFill>
                  <a:srgbClr val="0081B8"/>
                </a:solidFill>
                <a:latin typeface="Playpen Sans 1 Bold"/>
                <a:ea typeface="Playpen Sans 1 Bold"/>
                <a:cs typeface="Playpen Sans 1 Bold"/>
                <a:sym typeface="Playpen Sans 1 Bold"/>
              </a:rPr>
              <a:t>How much language are adults using?     How long do we give them to process? What visual information</a:t>
            </a:r>
            <a:r>
              <a:rPr lang="en-US" sz="3000" b="true">
                <a:solidFill>
                  <a:srgbClr val="0081B8"/>
                </a:solidFill>
                <a:latin typeface="Playpen Sans 1 Bold"/>
                <a:ea typeface="Playpen Sans 1 Bold"/>
                <a:cs typeface="Playpen Sans 1 Bold"/>
                <a:sym typeface="Playpen Sans 1 Bold"/>
              </a:rPr>
              <a:t> is available?</a:t>
            </a:r>
          </a:p>
          <a:p>
            <a:pPr algn="l">
              <a:lnSpc>
                <a:spcPts val="4200"/>
              </a:lnSpc>
            </a:pPr>
            <a:r>
              <a:rPr lang="en-US" sz="3000">
                <a:solidFill>
                  <a:srgbClr val="0081B8"/>
                </a:solidFill>
                <a:latin typeface="Playpen Sans 1"/>
                <a:ea typeface="Playpen Sans 1"/>
                <a:cs typeface="Playpen Sans 1"/>
                <a:sym typeface="Playpen Sans 1"/>
              </a:rPr>
              <a:t>How much oppor</a:t>
            </a:r>
            <a:r>
              <a:rPr lang="en-US" sz="3000">
                <a:solidFill>
                  <a:srgbClr val="0081B8"/>
                </a:solidFill>
                <a:latin typeface="Playpen Sans 1"/>
                <a:ea typeface="Playpen Sans 1"/>
                <a:cs typeface="Playpen Sans 1"/>
                <a:sym typeface="Playpen Sans 1"/>
              </a:rPr>
              <a:t>tunity do they have to formulate their own response?</a:t>
            </a:r>
          </a:p>
          <a:p>
            <a:pPr algn="l">
              <a:lnSpc>
                <a:spcPts val="4200"/>
              </a:lnSpc>
            </a:pPr>
            <a:r>
              <a:rPr lang="en-US" sz="3000">
                <a:solidFill>
                  <a:srgbClr val="0081B8"/>
                </a:solidFill>
                <a:latin typeface="Playpen Sans 1"/>
                <a:ea typeface="Playpen Sans 1"/>
                <a:cs typeface="Playpen Sans 1"/>
                <a:sym typeface="Playpen Sans 1"/>
              </a:rPr>
              <a:t>Then make one small adjustment.</a:t>
            </a:r>
          </a:p>
          <a:p>
            <a:pPr algn="l">
              <a:lnSpc>
                <a:spcPts val="4200"/>
              </a:lnSpc>
            </a:pPr>
            <a:r>
              <a:rPr lang="en-US" sz="3000">
                <a:solidFill>
                  <a:srgbClr val="0081B8"/>
                </a:solidFill>
                <a:latin typeface="Playpen Sans 1"/>
                <a:ea typeface="Playpen Sans 1"/>
                <a:cs typeface="Playpen Sans 1"/>
                <a:sym typeface="Playpen Sans 1"/>
              </a:rPr>
              <a:t>Perhaps:</a:t>
            </a:r>
          </a:p>
          <a:p>
            <a:pPr algn="l">
              <a:lnSpc>
                <a:spcPts val="4200"/>
              </a:lnSpc>
            </a:pPr>
            <a:r>
              <a:rPr lang="en-US" sz="3000">
                <a:solidFill>
                  <a:srgbClr val="0081B8"/>
                </a:solidFill>
                <a:latin typeface="Playpen Sans 1"/>
                <a:ea typeface="Playpen Sans 1"/>
                <a:cs typeface="Playpen Sans 1"/>
                <a:sym typeface="Playpen Sans 1"/>
              </a:rPr>
              <a:t>say less                              chunk an instruction</a:t>
            </a:r>
          </a:p>
          <a:p>
            <a:pPr algn="l">
              <a:lnSpc>
                <a:spcPts val="4200"/>
              </a:lnSpc>
            </a:pPr>
            <a:r>
              <a:rPr lang="en-US" sz="3000">
                <a:solidFill>
                  <a:srgbClr val="0081B8"/>
                </a:solidFill>
                <a:latin typeface="Playpen Sans 1"/>
                <a:ea typeface="Playpen Sans 1"/>
                <a:cs typeface="Playpen Sans 1"/>
                <a:sym typeface="Playpen Sans 1"/>
              </a:rPr>
              <a:t>add a visual                         give long</a:t>
            </a:r>
            <a:r>
              <a:rPr lang="en-US" sz="3000">
                <a:solidFill>
                  <a:srgbClr val="0081B8"/>
                </a:solidFill>
                <a:latin typeface="Playpen Sans 1"/>
                <a:ea typeface="Playpen Sans 1"/>
                <a:cs typeface="Playpen Sans 1"/>
                <a:sym typeface="Playpen Sans 1"/>
              </a:rPr>
              <a:t>er wa</a:t>
            </a:r>
            <a:r>
              <a:rPr lang="en-US" sz="3000">
                <a:solidFill>
                  <a:srgbClr val="0081B8"/>
                </a:solidFill>
                <a:latin typeface="Playpen Sans 1"/>
                <a:ea typeface="Playpen Sans 1"/>
                <a:cs typeface="Playpen Sans 1"/>
                <a:sym typeface="Playpen Sans 1"/>
              </a:rPr>
              <a:t>it time</a:t>
            </a:r>
          </a:p>
          <a:p>
            <a:pPr algn="l">
              <a:lnSpc>
                <a:spcPts val="4200"/>
              </a:lnSpc>
            </a:pPr>
            <a:r>
              <a:rPr lang="en-US" sz="3000">
                <a:solidFill>
                  <a:srgbClr val="0081B8"/>
                </a:solidFill>
                <a:latin typeface="Playpen Sans 1"/>
                <a:ea typeface="Playpen Sans 1"/>
                <a:cs typeface="Playpen Sans 1"/>
                <a:sym typeface="Playpen Sans 1"/>
              </a:rPr>
              <a:t>allow rehearsal before answering</a:t>
            </a:r>
          </a:p>
          <a:p>
            <a:pPr algn="l">
              <a:lnSpc>
                <a:spcPts val="4200"/>
              </a:lnSpc>
            </a:pPr>
            <a:r>
              <a:rPr lang="en-US" sz="3000">
                <a:solidFill>
                  <a:srgbClr val="0081B8"/>
                </a:solidFill>
                <a:latin typeface="Playpen Sans 1"/>
                <a:ea typeface="Playpen Sans 1"/>
                <a:cs typeface="Playpen Sans 1"/>
                <a:sym typeface="Playpen Sans 1"/>
              </a:rPr>
              <a:t>This week's challenge: </a:t>
            </a:r>
            <a:r>
              <a:rPr lang="en-US" sz="3000">
                <a:solidFill>
                  <a:srgbClr val="0081B8"/>
                </a:solidFill>
                <a:latin typeface="Playpen Sans 1"/>
                <a:ea typeface="Playpen Sans 1"/>
                <a:cs typeface="Playpen Sans 1"/>
                <a:sym typeface="Playpen Sans 1"/>
              </a:rPr>
              <a:t>Cha</a:t>
            </a:r>
            <a:r>
              <a:rPr lang="en-US" sz="3000">
                <a:solidFill>
                  <a:srgbClr val="0081B8"/>
                </a:solidFill>
                <a:latin typeface="Playpen Sans 1"/>
                <a:ea typeface="Playpen Sans 1"/>
                <a:cs typeface="Playpen Sans 1"/>
                <a:sym typeface="Playpen Sans 1"/>
              </a:rPr>
              <a:t>nge the communication environment before expecting the pupil to change.</a:t>
            </a:r>
          </a:p>
          <a:p>
            <a:pPr algn="l">
              <a:lnSpc>
                <a:spcPts val="4200"/>
              </a:lnSpc>
            </a:pPr>
          </a:p>
          <a:p>
            <a:pPr algn="l">
              <a:lnSpc>
                <a:spcPts val="4200"/>
              </a:lnSpc>
            </a:pPr>
          </a:p>
          <a:p>
            <a:pPr algn="l">
              <a:lnSpc>
                <a:spcPts val="4200"/>
              </a:lnSpc>
            </a:pPr>
          </a:p>
          <a:p>
            <a:pPr algn="l">
              <a:lnSpc>
                <a:spcPts val="4200"/>
              </a:lnSpc>
            </a:pPr>
          </a:p>
          <a:p>
            <a:pPr algn="l">
              <a:lnSpc>
                <a:spcPts val="4200"/>
              </a:lnSpc>
            </a:pPr>
          </a:p>
          <a:p>
            <a:pPr algn="l">
              <a:lnSpc>
                <a:spcPts val="4200"/>
              </a:lnSpc>
            </a:pPr>
          </a:p>
          <a:p>
            <a:pPr algn="l">
              <a:lnSpc>
                <a:spcPts val="4200"/>
              </a:lnSpc>
            </a:pPr>
          </a:p>
          <a:p>
            <a:pPr algn="l" marL="0" indent="0" lvl="0">
              <a:lnSpc>
                <a:spcPts val="4200"/>
              </a:lnSpc>
              <a:spcBef>
                <a:spcPct val="0"/>
              </a:spcBef>
            </a:pPr>
          </a:p>
        </p:txBody>
      </p:sp>
      <p:sp>
        <p:nvSpPr>
          <p:cNvPr name="TextBox 10" id="10"/>
          <p:cNvSpPr txBox="true"/>
          <p:nvPr/>
        </p:nvSpPr>
        <p:spPr>
          <a:xfrm rot="-63583">
            <a:off x="2154971" y="1226502"/>
            <a:ext cx="6980947" cy="938530"/>
          </a:xfrm>
          <a:prstGeom prst="rect">
            <a:avLst/>
          </a:prstGeom>
        </p:spPr>
        <p:txBody>
          <a:bodyPr anchor="t" rtlCol="false" tIns="0" lIns="0" bIns="0" rIns="0">
            <a:spAutoFit/>
          </a:bodyPr>
          <a:lstStyle/>
          <a:p>
            <a:pPr algn="l">
              <a:lnSpc>
                <a:spcPts val="6859"/>
              </a:lnSpc>
            </a:pPr>
            <a:r>
              <a:rPr lang="en-US" sz="6999" spc="-237" b="true">
                <a:solidFill>
                  <a:srgbClr val="0081B8"/>
                </a:solidFill>
                <a:latin typeface="Obra Letra Bold"/>
                <a:ea typeface="Obra Letra Bold"/>
                <a:cs typeface="Obra Letra Bold"/>
                <a:sym typeface="Obra Letra Bold"/>
              </a:rPr>
              <a:t>Spark Forward</a:t>
            </a:r>
          </a:p>
        </p:txBody>
      </p:sp>
      <p:sp>
        <p:nvSpPr>
          <p:cNvPr name="Freeform 11" id="11"/>
          <p:cNvSpPr/>
          <p:nvPr/>
        </p:nvSpPr>
        <p:spPr>
          <a:xfrm flipH="false" flipV="false" rot="0">
            <a:off x="14701602" y="869708"/>
            <a:ext cx="2193224" cy="1359799"/>
          </a:xfrm>
          <a:custGeom>
            <a:avLst/>
            <a:gdLst/>
            <a:ahLst/>
            <a:cxnLst/>
            <a:rect r="r" b="b" t="t" l="l"/>
            <a:pathLst>
              <a:path h="1359799" w="2193224">
                <a:moveTo>
                  <a:pt x="0" y="0"/>
                </a:moveTo>
                <a:lnTo>
                  <a:pt x="2193224" y="0"/>
                </a:lnTo>
                <a:lnTo>
                  <a:pt x="2193224" y="1359799"/>
                </a:lnTo>
                <a:lnTo>
                  <a:pt x="0" y="1359799"/>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a:ln cap="sq">
            <a:noFill/>
            <a:prstDash val="solid"/>
            <a:miter/>
          </a:ln>
        </p:spPr>
      </p:sp>
    </p:spTree>
  </p:cSld>
  <p:clrMapOvr>
    <a:masterClrMapping/>
  </p:clrMapOvr>
</p:sld>
</file>

<file path=ppt/slides/slide19.xml><?xml version="1.0" encoding="utf-8"?>
<p:sld xmlns:p="http://schemas.openxmlformats.org/presentationml/2006/main" xmlns:a="http://schemas.openxmlformats.org/drawingml/2006/main" xmlns:r="http://schemas.openxmlformats.org/officeDocument/2006/relationships">
  <p:cSld>
    <p:bg>
      <p:bgPr>
        <a:solidFill>
          <a:srgbClr val="C0F0F7"/>
        </a:solidFill>
      </p:bgPr>
    </p:bg>
    <p:spTree>
      <p:nvGrpSpPr>
        <p:cNvPr id="1" name=""/>
        <p:cNvGrpSpPr/>
        <p:nvPr/>
      </p:nvGrpSpPr>
      <p:grpSpPr>
        <a:xfrm>
          <a:off x="0" y="0"/>
          <a:ext cx="0" cy="0"/>
          <a:chOff x="0" y="0"/>
          <a:chExt cx="0" cy="0"/>
        </a:xfrm>
      </p:grpSpPr>
      <p:grpSp>
        <p:nvGrpSpPr>
          <p:cNvPr name="Group 2" id="2"/>
          <p:cNvGrpSpPr/>
          <p:nvPr/>
        </p:nvGrpSpPr>
        <p:grpSpPr>
          <a:xfrm rot="-66347">
            <a:off x="1028655" y="484556"/>
            <a:ext cx="16597733" cy="9308609"/>
            <a:chOff x="0" y="0"/>
            <a:chExt cx="4371419" cy="2451650"/>
          </a:xfrm>
        </p:grpSpPr>
        <p:sp>
          <p:nvSpPr>
            <p:cNvPr name="Freeform 3" id="3"/>
            <p:cNvSpPr/>
            <p:nvPr/>
          </p:nvSpPr>
          <p:spPr>
            <a:xfrm flipH="false" flipV="false" rot="0">
              <a:off x="0" y="0"/>
              <a:ext cx="4371419" cy="2451650"/>
            </a:xfrm>
            <a:custGeom>
              <a:avLst/>
              <a:gdLst/>
              <a:ahLst/>
              <a:cxnLst/>
              <a:rect r="r" b="b" t="t" l="l"/>
              <a:pathLst>
                <a:path h="2451650" w="4371419">
                  <a:moveTo>
                    <a:pt x="0" y="0"/>
                  </a:moveTo>
                  <a:lnTo>
                    <a:pt x="4371419" y="0"/>
                  </a:lnTo>
                  <a:lnTo>
                    <a:pt x="4371419" y="2451650"/>
                  </a:lnTo>
                  <a:lnTo>
                    <a:pt x="0" y="2451650"/>
                  </a:lnTo>
                  <a:close/>
                </a:path>
              </a:pathLst>
            </a:custGeom>
            <a:solidFill>
              <a:srgbClr val="6DC0DB"/>
            </a:solidFill>
          </p:spPr>
        </p:sp>
        <p:sp>
          <p:nvSpPr>
            <p:cNvPr name="TextBox 4" id="4"/>
            <p:cNvSpPr txBox="true"/>
            <p:nvPr/>
          </p:nvSpPr>
          <p:spPr>
            <a:xfrm>
              <a:off x="0" y="-38100"/>
              <a:ext cx="4371419" cy="2489750"/>
            </a:xfrm>
            <a:prstGeom prst="rect">
              <a:avLst/>
            </a:prstGeom>
          </p:spPr>
          <p:txBody>
            <a:bodyPr anchor="ctr" rtlCol="false" tIns="50800" lIns="50800" bIns="50800" rIns="50800"/>
            <a:lstStyle/>
            <a:p>
              <a:pPr algn="ctr">
                <a:lnSpc>
                  <a:spcPts val="2424"/>
                </a:lnSpc>
              </a:pPr>
            </a:p>
          </p:txBody>
        </p:sp>
      </p:grpSp>
      <p:sp>
        <p:nvSpPr>
          <p:cNvPr name="Freeform 5" id="5"/>
          <p:cNvSpPr/>
          <p:nvPr/>
        </p:nvSpPr>
        <p:spPr>
          <a:xfrm flipH="false" flipV="false" rot="-5466347">
            <a:off x="-3305811" y="4493757"/>
            <a:ext cx="9308609" cy="1598234"/>
          </a:xfrm>
          <a:custGeom>
            <a:avLst/>
            <a:gdLst/>
            <a:ahLst/>
            <a:cxnLst/>
            <a:rect r="r" b="b" t="t" l="l"/>
            <a:pathLst>
              <a:path h="1598234" w="9308609">
                <a:moveTo>
                  <a:pt x="0" y="0"/>
                </a:moveTo>
                <a:lnTo>
                  <a:pt x="9308610" y="0"/>
                </a:lnTo>
                <a:lnTo>
                  <a:pt x="9308610" y="1598234"/>
                </a:lnTo>
                <a:lnTo>
                  <a:pt x="0" y="1598234"/>
                </a:lnTo>
                <a:lnTo>
                  <a:pt x="0" y="0"/>
                </a:lnTo>
                <a:close/>
              </a:path>
            </a:pathLst>
          </a:custGeom>
          <a:blipFill>
            <a:blip r:embed="rId2">
              <a:extLst>
                <a:ext uri="{96DAC541-7B7A-43D3-8B79-37D633B846F1}">
                  <asvg:svgBlip xmlns:asvg="http://schemas.microsoft.com/office/drawing/2016/SVG/main" r:embed="rId3"/>
                </a:ext>
              </a:extLst>
            </a:blip>
            <a:stretch>
              <a:fillRect l="0" t="0" r="0" b="-725887"/>
            </a:stretch>
          </a:blipFill>
        </p:spPr>
      </p:sp>
      <p:grpSp>
        <p:nvGrpSpPr>
          <p:cNvPr name="Group 6" id="6"/>
          <p:cNvGrpSpPr/>
          <p:nvPr/>
        </p:nvGrpSpPr>
        <p:grpSpPr>
          <a:xfrm rot="-66347">
            <a:off x="1992641" y="798196"/>
            <a:ext cx="15046409" cy="8769649"/>
            <a:chOff x="0" y="0"/>
            <a:chExt cx="3962840" cy="2309702"/>
          </a:xfrm>
        </p:grpSpPr>
        <p:sp>
          <p:nvSpPr>
            <p:cNvPr name="Freeform 7" id="7"/>
            <p:cNvSpPr/>
            <p:nvPr/>
          </p:nvSpPr>
          <p:spPr>
            <a:xfrm flipH="false" flipV="false" rot="0">
              <a:off x="0" y="0"/>
              <a:ext cx="3962840" cy="2309702"/>
            </a:xfrm>
            <a:custGeom>
              <a:avLst/>
              <a:gdLst/>
              <a:ahLst/>
              <a:cxnLst/>
              <a:rect r="r" b="b" t="t" l="l"/>
              <a:pathLst>
                <a:path h="2309702" w="3962840">
                  <a:moveTo>
                    <a:pt x="0" y="0"/>
                  </a:moveTo>
                  <a:lnTo>
                    <a:pt x="3962840" y="0"/>
                  </a:lnTo>
                  <a:lnTo>
                    <a:pt x="3962840" y="2309702"/>
                  </a:lnTo>
                  <a:lnTo>
                    <a:pt x="0" y="2309702"/>
                  </a:lnTo>
                  <a:close/>
                </a:path>
              </a:pathLst>
            </a:custGeom>
            <a:solidFill>
              <a:srgbClr val="FFF4F8"/>
            </a:solidFill>
          </p:spPr>
        </p:sp>
        <p:sp>
          <p:nvSpPr>
            <p:cNvPr name="TextBox 8" id="8"/>
            <p:cNvSpPr txBox="true"/>
            <p:nvPr/>
          </p:nvSpPr>
          <p:spPr>
            <a:xfrm>
              <a:off x="0" y="-38100"/>
              <a:ext cx="3962840" cy="2347802"/>
            </a:xfrm>
            <a:prstGeom prst="rect">
              <a:avLst/>
            </a:prstGeom>
          </p:spPr>
          <p:txBody>
            <a:bodyPr anchor="ctr" rtlCol="false" tIns="50800" lIns="50800" bIns="50800" rIns="50800"/>
            <a:lstStyle/>
            <a:p>
              <a:pPr algn="ctr">
                <a:lnSpc>
                  <a:spcPts val="2424"/>
                </a:lnSpc>
              </a:pPr>
            </a:p>
          </p:txBody>
        </p:sp>
      </p:grpSp>
      <p:grpSp>
        <p:nvGrpSpPr>
          <p:cNvPr name="Group 9" id="9"/>
          <p:cNvGrpSpPr/>
          <p:nvPr/>
        </p:nvGrpSpPr>
        <p:grpSpPr>
          <a:xfrm rot="0">
            <a:off x="16390967" y="8286086"/>
            <a:ext cx="1214278" cy="517014"/>
            <a:chOff x="0" y="0"/>
            <a:chExt cx="1619037" cy="689352"/>
          </a:xfrm>
        </p:grpSpPr>
        <p:sp>
          <p:nvSpPr>
            <p:cNvPr name="Freeform 10" id="10"/>
            <p:cNvSpPr/>
            <p:nvPr/>
          </p:nvSpPr>
          <p:spPr>
            <a:xfrm flipH="false" flipV="false" rot="5431396">
              <a:off x="939649" y="10028"/>
              <a:ext cx="683268" cy="669296"/>
            </a:xfrm>
            <a:custGeom>
              <a:avLst/>
              <a:gdLst/>
              <a:ahLst/>
              <a:cxnLst/>
              <a:rect r="r" b="b" t="t" l="l"/>
              <a:pathLst>
                <a:path h="669296" w="683268">
                  <a:moveTo>
                    <a:pt x="0" y="0"/>
                  </a:moveTo>
                  <a:lnTo>
                    <a:pt x="683268" y="0"/>
                  </a:lnTo>
                  <a:lnTo>
                    <a:pt x="683268" y="669296"/>
                  </a:lnTo>
                  <a:lnTo>
                    <a:pt x="0" y="669296"/>
                  </a:lnTo>
                  <a:lnTo>
                    <a:pt x="0" y="0"/>
                  </a:lnTo>
                  <a:close/>
                </a:path>
              </a:pathLst>
            </a:custGeom>
            <a:blipFill>
              <a:blip r:embed="rId4">
                <a:extLst>
                  <a:ext uri="{96DAC541-7B7A-43D3-8B79-37D633B846F1}">
                    <asvg:svgBlip xmlns:asvg="http://schemas.microsoft.com/office/drawing/2016/SVG/main" r:embed="rId5"/>
                  </a:ext>
                </a:extLst>
              </a:blip>
              <a:stretch>
                <a:fillRect l="0" t="0" r="0" b="-140979"/>
              </a:stretch>
            </a:blipFill>
          </p:spPr>
        </p:sp>
        <p:sp>
          <p:nvSpPr>
            <p:cNvPr name="Freeform 11" id="11"/>
            <p:cNvSpPr/>
            <p:nvPr/>
          </p:nvSpPr>
          <p:spPr>
            <a:xfrm flipH="false" flipV="false" rot="5431396">
              <a:off x="527132" y="-406274"/>
              <a:ext cx="563681" cy="1612864"/>
            </a:xfrm>
            <a:custGeom>
              <a:avLst/>
              <a:gdLst/>
              <a:ahLst/>
              <a:cxnLst/>
              <a:rect r="r" b="b" t="t" l="l"/>
              <a:pathLst>
                <a:path h="1612864" w="563681">
                  <a:moveTo>
                    <a:pt x="0" y="0"/>
                  </a:moveTo>
                  <a:lnTo>
                    <a:pt x="563681" y="0"/>
                  </a:lnTo>
                  <a:lnTo>
                    <a:pt x="563681" y="1612864"/>
                  </a:lnTo>
                  <a:lnTo>
                    <a:pt x="0" y="1612864"/>
                  </a:lnTo>
                  <a:lnTo>
                    <a:pt x="0" y="0"/>
                  </a:lnTo>
                  <a:close/>
                </a:path>
              </a:pathLst>
            </a:custGeom>
            <a:blipFill>
              <a:blip r:embed="rId4">
                <a:extLst>
                  <a:ext uri="{96DAC541-7B7A-43D3-8B79-37D633B846F1}">
                    <asvg:svgBlip xmlns:asvg="http://schemas.microsoft.com/office/drawing/2016/SVG/main" r:embed="rId5"/>
                  </a:ext>
                </a:extLst>
              </a:blip>
              <a:stretch>
                <a:fillRect l="-21215" t="0" r="0" b="0"/>
              </a:stretch>
            </a:blipFill>
          </p:spPr>
        </p:sp>
      </p:grpSp>
      <p:sp>
        <p:nvSpPr>
          <p:cNvPr name="TextBox 12" id="12"/>
          <p:cNvSpPr txBox="true"/>
          <p:nvPr/>
        </p:nvSpPr>
        <p:spPr>
          <a:xfrm rot="-63583">
            <a:off x="2247937" y="1432671"/>
            <a:ext cx="5748674" cy="938530"/>
          </a:xfrm>
          <a:prstGeom prst="rect">
            <a:avLst/>
          </a:prstGeom>
        </p:spPr>
        <p:txBody>
          <a:bodyPr anchor="t" rtlCol="false" tIns="0" lIns="0" bIns="0" rIns="0">
            <a:spAutoFit/>
          </a:bodyPr>
          <a:lstStyle/>
          <a:p>
            <a:pPr algn="l">
              <a:lnSpc>
                <a:spcPts val="6859"/>
              </a:lnSpc>
            </a:pPr>
            <a:r>
              <a:rPr lang="en-US" sz="6999" spc="-237" b="true">
                <a:solidFill>
                  <a:srgbClr val="0081B8"/>
                </a:solidFill>
                <a:latin typeface="Obra Letra Bold"/>
                <a:ea typeface="Obra Letra Bold"/>
                <a:cs typeface="Obra Letra Bold"/>
                <a:sym typeface="Obra Letra Bold"/>
              </a:rPr>
              <a:t>Research Links</a:t>
            </a:r>
          </a:p>
        </p:txBody>
      </p:sp>
      <p:sp>
        <p:nvSpPr>
          <p:cNvPr name="TextBox 13" id="13"/>
          <p:cNvSpPr txBox="true"/>
          <p:nvPr/>
        </p:nvSpPr>
        <p:spPr>
          <a:xfrm rot="-78255">
            <a:off x="3125699" y="3043967"/>
            <a:ext cx="12791135" cy="1047750"/>
          </a:xfrm>
          <a:prstGeom prst="rect">
            <a:avLst/>
          </a:prstGeom>
        </p:spPr>
        <p:txBody>
          <a:bodyPr anchor="t" rtlCol="false" tIns="0" lIns="0" bIns="0" rIns="0">
            <a:spAutoFit/>
          </a:bodyPr>
          <a:lstStyle/>
          <a:p>
            <a:pPr algn="ctr" marL="0" indent="0" lvl="0">
              <a:lnSpc>
                <a:spcPts val="4200"/>
              </a:lnSpc>
              <a:spcBef>
                <a:spcPct val="0"/>
              </a:spcBef>
            </a:pPr>
            <a:r>
              <a:rPr lang="en-US" b="true" sz="3000" u="sng">
                <a:solidFill>
                  <a:srgbClr val="0081B8"/>
                </a:solidFill>
                <a:latin typeface="Playpen Sans 1 Bold"/>
                <a:ea typeface="Playpen Sans 1 Bold"/>
                <a:cs typeface="Playpen Sans 1 Bold"/>
                <a:sym typeface="Playpen Sans 1 Bold"/>
                <a:hlinkClick r:id="rId6" tooltip="https://educationendowmentfoundation.org.uk/education-evidence/guidance-reports/preparing-for-literacy?utm_source=chatgpt.com"/>
              </a:rPr>
              <a:t>DfE/Department of Health – SEND Code of Practice: 0 to 25 years</a:t>
            </a:r>
          </a:p>
        </p:txBody>
      </p:sp>
      <p:sp>
        <p:nvSpPr>
          <p:cNvPr name="TextBox 14" id="14"/>
          <p:cNvSpPr txBox="true"/>
          <p:nvPr/>
        </p:nvSpPr>
        <p:spPr>
          <a:xfrm rot="-78255">
            <a:off x="3119628" y="4479004"/>
            <a:ext cx="12791135" cy="514350"/>
          </a:xfrm>
          <a:prstGeom prst="rect">
            <a:avLst/>
          </a:prstGeom>
        </p:spPr>
        <p:txBody>
          <a:bodyPr anchor="t" rtlCol="false" tIns="0" lIns="0" bIns="0" rIns="0">
            <a:spAutoFit/>
          </a:bodyPr>
          <a:lstStyle/>
          <a:p>
            <a:pPr algn="ctr" marL="0" indent="0" lvl="0">
              <a:lnSpc>
                <a:spcPts val="4200"/>
              </a:lnSpc>
              <a:spcBef>
                <a:spcPct val="0"/>
              </a:spcBef>
            </a:pPr>
            <a:r>
              <a:rPr lang="en-US" b="true" sz="3000" u="sng">
                <a:solidFill>
                  <a:srgbClr val="0081B8"/>
                </a:solidFill>
                <a:latin typeface="Playpen Sans 1 Bold"/>
                <a:ea typeface="Playpen Sans 1 Bold"/>
                <a:cs typeface="Playpen Sans 1 Bold"/>
                <a:sym typeface="Playpen Sans 1 Bold"/>
                <a:hlinkClick r:id="rId7" tooltip="https://educationendowmentfoundation.org.uk/education-evidence/early-years-toolkit/communication-and-language-approaches?utm_source=chatgpt.com"/>
              </a:rPr>
              <a:t>EEF – Special Educational Needs in Mainstream Schools</a:t>
            </a:r>
          </a:p>
        </p:txBody>
      </p:sp>
      <p:sp>
        <p:nvSpPr>
          <p:cNvPr name="TextBox 15" id="15"/>
          <p:cNvSpPr txBox="true"/>
          <p:nvPr/>
        </p:nvSpPr>
        <p:spPr>
          <a:xfrm rot="-78255">
            <a:off x="2931304" y="7626230"/>
            <a:ext cx="12791135" cy="514350"/>
          </a:xfrm>
          <a:prstGeom prst="rect">
            <a:avLst/>
          </a:prstGeom>
        </p:spPr>
        <p:txBody>
          <a:bodyPr anchor="t" rtlCol="false" tIns="0" lIns="0" bIns="0" rIns="0">
            <a:spAutoFit/>
          </a:bodyPr>
          <a:lstStyle/>
          <a:p>
            <a:pPr algn="ctr" marL="0" indent="0" lvl="0">
              <a:lnSpc>
                <a:spcPts val="4200"/>
              </a:lnSpc>
              <a:spcBef>
                <a:spcPct val="0"/>
              </a:spcBef>
            </a:pPr>
            <a:r>
              <a:rPr lang="en-US" b="true" sz="3000" u="sng">
                <a:solidFill>
                  <a:srgbClr val="0081B8"/>
                </a:solidFill>
                <a:latin typeface="Playpen Sans 1 Bold"/>
                <a:ea typeface="Playpen Sans 1 Bold"/>
                <a:cs typeface="Playpen Sans 1 Bold"/>
                <a:sym typeface="Playpen Sans 1 Bold"/>
                <a:hlinkClick r:id="rId8" tooltip="https://www.openup.co.uk/books/starting-from-the-child?utm_source=chatgpt.com"/>
              </a:rPr>
              <a:t>Speech and Language UK</a:t>
            </a:r>
          </a:p>
        </p:txBody>
      </p:sp>
      <p:sp>
        <p:nvSpPr>
          <p:cNvPr name="TextBox 16" id="16"/>
          <p:cNvSpPr txBox="true"/>
          <p:nvPr/>
        </p:nvSpPr>
        <p:spPr>
          <a:xfrm rot="-78255">
            <a:off x="3119628" y="6052617"/>
            <a:ext cx="12791135" cy="514350"/>
          </a:xfrm>
          <a:prstGeom prst="rect">
            <a:avLst/>
          </a:prstGeom>
        </p:spPr>
        <p:txBody>
          <a:bodyPr anchor="t" rtlCol="false" tIns="0" lIns="0" bIns="0" rIns="0">
            <a:spAutoFit/>
          </a:bodyPr>
          <a:lstStyle/>
          <a:p>
            <a:pPr algn="ctr" marL="0" indent="0" lvl="0">
              <a:lnSpc>
                <a:spcPts val="4200"/>
              </a:lnSpc>
              <a:spcBef>
                <a:spcPct val="0"/>
              </a:spcBef>
            </a:pPr>
            <a:r>
              <a:rPr lang="en-US" b="true" sz="3000" u="sng">
                <a:solidFill>
                  <a:srgbClr val="0081B8"/>
                </a:solidFill>
                <a:latin typeface="Playpen Sans 1 Bold"/>
                <a:ea typeface="Playpen Sans 1 Bold"/>
                <a:cs typeface="Playpen Sans 1 Bold"/>
                <a:sym typeface="Playpen Sans 1 Bold"/>
                <a:hlinkClick r:id="rId9" tooltip="https://educationendowmentfoundation.org.uk/education-evidence/early-years-toolkit/communication-and-language-approaches?utm_source=chatgpt.com"/>
              </a:rPr>
              <a:t>RCSLT – Speech, Language and Communication Needs</a:t>
            </a:r>
          </a:p>
        </p:txBody>
      </p:sp>
    </p:spTree>
  </p:cSld>
  <p:clrMapOvr>
    <a:masterClrMapping/>
  </p:clrMapOvr>
</p:sld>
</file>

<file path=ppt/slides/slide20.xml><?xml version="1.0" encoding="utf-8"?>
<p:sld xmlns:p="http://schemas.openxmlformats.org/presentationml/2006/main" xmlns:a="http://schemas.openxmlformats.org/drawingml/2006/main" xmlns:r="http://schemas.openxmlformats.org/officeDocument/2006/relationships">
  <p:cSld>
    <p:bg>
      <p:bgPr>
        <a:solidFill>
          <a:srgbClr val="C0F0F7"/>
        </a:solidFill>
      </p:bgPr>
    </p:bg>
    <p:spTree>
      <p:nvGrpSpPr>
        <p:cNvPr id="1" name=""/>
        <p:cNvGrpSpPr/>
        <p:nvPr/>
      </p:nvGrpSpPr>
      <p:grpSpPr>
        <a:xfrm>
          <a:off x="0" y="0"/>
          <a:ext cx="0" cy="0"/>
          <a:chOff x="0" y="0"/>
          <a:chExt cx="0" cy="0"/>
        </a:xfrm>
      </p:grpSpPr>
      <p:grpSp>
        <p:nvGrpSpPr>
          <p:cNvPr name="Group 2" id="2"/>
          <p:cNvGrpSpPr/>
          <p:nvPr/>
        </p:nvGrpSpPr>
        <p:grpSpPr>
          <a:xfrm rot="-66347">
            <a:off x="1028655" y="484556"/>
            <a:ext cx="16597733" cy="9308609"/>
            <a:chOff x="0" y="0"/>
            <a:chExt cx="4371419" cy="2451650"/>
          </a:xfrm>
        </p:grpSpPr>
        <p:sp>
          <p:nvSpPr>
            <p:cNvPr name="Freeform 3" id="3"/>
            <p:cNvSpPr/>
            <p:nvPr/>
          </p:nvSpPr>
          <p:spPr>
            <a:xfrm flipH="false" flipV="false" rot="0">
              <a:off x="0" y="0"/>
              <a:ext cx="4371419" cy="2451650"/>
            </a:xfrm>
            <a:custGeom>
              <a:avLst/>
              <a:gdLst/>
              <a:ahLst/>
              <a:cxnLst/>
              <a:rect r="r" b="b" t="t" l="l"/>
              <a:pathLst>
                <a:path h="2451650" w="4371419">
                  <a:moveTo>
                    <a:pt x="0" y="0"/>
                  </a:moveTo>
                  <a:lnTo>
                    <a:pt x="4371419" y="0"/>
                  </a:lnTo>
                  <a:lnTo>
                    <a:pt x="4371419" y="2451650"/>
                  </a:lnTo>
                  <a:lnTo>
                    <a:pt x="0" y="2451650"/>
                  </a:lnTo>
                  <a:close/>
                </a:path>
              </a:pathLst>
            </a:custGeom>
            <a:solidFill>
              <a:srgbClr val="6DC0DB"/>
            </a:solidFill>
          </p:spPr>
        </p:sp>
        <p:sp>
          <p:nvSpPr>
            <p:cNvPr name="TextBox 4" id="4"/>
            <p:cNvSpPr txBox="true"/>
            <p:nvPr/>
          </p:nvSpPr>
          <p:spPr>
            <a:xfrm>
              <a:off x="0" y="-38100"/>
              <a:ext cx="4371419" cy="2489750"/>
            </a:xfrm>
            <a:prstGeom prst="rect">
              <a:avLst/>
            </a:prstGeom>
          </p:spPr>
          <p:txBody>
            <a:bodyPr anchor="ctr" rtlCol="false" tIns="50800" lIns="50800" bIns="50800" rIns="50800"/>
            <a:lstStyle/>
            <a:p>
              <a:pPr algn="ctr">
                <a:lnSpc>
                  <a:spcPts val="2424"/>
                </a:lnSpc>
              </a:pPr>
            </a:p>
          </p:txBody>
        </p:sp>
      </p:grpSp>
      <p:sp>
        <p:nvSpPr>
          <p:cNvPr name="Freeform 5" id="5"/>
          <p:cNvSpPr/>
          <p:nvPr/>
        </p:nvSpPr>
        <p:spPr>
          <a:xfrm flipH="false" flipV="false" rot="-5466347">
            <a:off x="-3305811" y="4493757"/>
            <a:ext cx="9308609" cy="1598234"/>
          </a:xfrm>
          <a:custGeom>
            <a:avLst/>
            <a:gdLst/>
            <a:ahLst/>
            <a:cxnLst/>
            <a:rect r="r" b="b" t="t" l="l"/>
            <a:pathLst>
              <a:path h="1598234" w="9308609">
                <a:moveTo>
                  <a:pt x="0" y="0"/>
                </a:moveTo>
                <a:lnTo>
                  <a:pt x="9308610" y="0"/>
                </a:lnTo>
                <a:lnTo>
                  <a:pt x="9308610" y="1598234"/>
                </a:lnTo>
                <a:lnTo>
                  <a:pt x="0" y="1598234"/>
                </a:lnTo>
                <a:lnTo>
                  <a:pt x="0" y="0"/>
                </a:lnTo>
                <a:close/>
              </a:path>
            </a:pathLst>
          </a:custGeom>
          <a:blipFill>
            <a:blip r:embed="rId2">
              <a:extLst>
                <a:ext uri="{96DAC541-7B7A-43D3-8B79-37D633B846F1}">
                  <asvg:svgBlip xmlns:asvg="http://schemas.microsoft.com/office/drawing/2016/SVG/main" r:embed="rId3"/>
                </a:ext>
              </a:extLst>
            </a:blip>
            <a:stretch>
              <a:fillRect l="0" t="0" r="0" b="-725887"/>
            </a:stretch>
          </a:blipFill>
        </p:spPr>
      </p:sp>
      <p:grpSp>
        <p:nvGrpSpPr>
          <p:cNvPr name="Group 6" id="6"/>
          <p:cNvGrpSpPr/>
          <p:nvPr/>
        </p:nvGrpSpPr>
        <p:grpSpPr>
          <a:xfrm rot="-66347">
            <a:off x="2097043" y="908050"/>
            <a:ext cx="15046409" cy="8769649"/>
            <a:chOff x="0" y="0"/>
            <a:chExt cx="3962840" cy="2309702"/>
          </a:xfrm>
        </p:grpSpPr>
        <p:sp>
          <p:nvSpPr>
            <p:cNvPr name="Freeform 7" id="7"/>
            <p:cNvSpPr/>
            <p:nvPr/>
          </p:nvSpPr>
          <p:spPr>
            <a:xfrm flipH="false" flipV="false" rot="0">
              <a:off x="0" y="0"/>
              <a:ext cx="3962840" cy="2309702"/>
            </a:xfrm>
            <a:custGeom>
              <a:avLst/>
              <a:gdLst/>
              <a:ahLst/>
              <a:cxnLst/>
              <a:rect r="r" b="b" t="t" l="l"/>
              <a:pathLst>
                <a:path h="2309702" w="3962840">
                  <a:moveTo>
                    <a:pt x="0" y="0"/>
                  </a:moveTo>
                  <a:lnTo>
                    <a:pt x="3962840" y="0"/>
                  </a:lnTo>
                  <a:lnTo>
                    <a:pt x="3962840" y="2309702"/>
                  </a:lnTo>
                  <a:lnTo>
                    <a:pt x="0" y="2309702"/>
                  </a:lnTo>
                  <a:close/>
                </a:path>
              </a:pathLst>
            </a:custGeom>
            <a:solidFill>
              <a:srgbClr val="FFF4F8"/>
            </a:solidFill>
          </p:spPr>
        </p:sp>
        <p:sp>
          <p:nvSpPr>
            <p:cNvPr name="TextBox 8" id="8"/>
            <p:cNvSpPr txBox="true"/>
            <p:nvPr/>
          </p:nvSpPr>
          <p:spPr>
            <a:xfrm>
              <a:off x="0" y="-38100"/>
              <a:ext cx="3962840" cy="2347802"/>
            </a:xfrm>
            <a:prstGeom prst="rect">
              <a:avLst/>
            </a:prstGeom>
          </p:spPr>
          <p:txBody>
            <a:bodyPr anchor="ctr" rtlCol="false" tIns="50800" lIns="50800" bIns="50800" rIns="50800"/>
            <a:lstStyle/>
            <a:p>
              <a:pPr algn="ctr">
                <a:lnSpc>
                  <a:spcPts val="2424"/>
                </a:lnSpc>
              </a:pPr>
            </a:p>
          </p:txBody>
        </p:sp>
      </p:grpSp>
      <p:sp>
        <p:nvSpPr>
          <p:cNvPr name="TextBox 9" id="9"/>
          <p:cNvSpPr txBox="true"/>
          <p:nvPr/>
        </p:nvSpPr>
        <p:spPr>
          <a:xfrm rot="-63913">
            <a:off x="2539305" y="1668935"/>
            <a:ext cx="14160643" cy="7181215"/>
          </a:xfrm>
          <a:prstGeom prst="rect">
            <a:avLst/>
          </a:prstGeom>
        </p:spPr>
        <p:txBody>
          <a:bodyPr anchor="t" rtlCol="false" tIns="0" lIns="0" bIns="0" rIns="0">
            <a:spAutoFit/>
          </a:bodyPr>
          <a:lstStyle/>
          <a:p>
            <a:pPr algn="ctr">
              <a:lnSpc>
                <a:spcPts val="4759"/>
              </a:lnSpc>
            </a:pPr>
            <a:r>
              <a:rPr lang="en-US" sz="3399" b="true">
                <a:solidFill>
                  <a:srgbClr val="0081B8"/>
                </a:solidFill>
                <a:latin typeface="Playpen Sans 1 Bold"/>
                <a:ea typeface="Playpen Sans 1 Bold"/>
                <a:cs typeface="Playpen Sans 1 Bold"/>
                <a:sym typeface="Playpen Sans 1 Bold"/>
              </a:rPr>
              <a:t>Communication difficulty does not mean lack of understanding, ideas or potential.</a:t>
            </a:r>
          </a:p>
          <a:p>
            <a:pPr algn="ctr">
              <a:lnSpc>
                <a:spcPts val="4759"/>
              </a:lnSpc>
            </a:pPr>
          </a:p>
          <a:p>
            <a:pPr algn="ctr">
              <a:lnSpc>
                <a:spcPts val="4759"/>
              </a:lnSpc>
            </a:pPr>
            <a:r>
              <a:rPr lang="en-US" sz="3399" b="true">
                <a:solidFill>
                  <a:srgbClr val="0081B8"/>
                </a:solidFill>
                <a:latin typeface="Playpen Sans 1 Bold"/>
                <a:ea typeface="Playpen Sans 1 Bold"/>
                <a:cs typeface="Playpen Sans 1 Bold"/>
                <a:sym typeface="Playpen Sans 1 Bold"/>
              </a:rPr>
              <a:t>Our role is not simply to ask:</a:t>
            </a:r>
          </a:p>
          <a:p>
            <a:pPr algn="ctr">
              <a:lnSpc>
                <a:spcPts val="4759"/>
              </a:lnSpc>
            </a:pPr>
            <a:r>
              <a:rPr lang="en-US" sz="3399" b="true">
                <a:solidFill>
                  <a:srgbClr val="0081B8"/>
                </a:solidFill>
                <a:latin typeface="Playpen Sans 1 Bold"/>
                <a:ea typeface="Playpen Sans 1 Bold"/>
                <a:cs typeface="Playpen Sans 1 Bold"/>
                <a:sym typeface="Playpen Sans 1 Bold"/>
              </a:rPr>
              <a:t>“How can we get this pupil to communicate like everyone else?”</a:t>
            </a:r>
          </a:p>
          <a:p>
            <a:pPr algn="ctr">
              <a:lnSpc>
                <a:spcPts val="4759"/>
              </a:lnSpc>
            </a:pPr>
          </a:p>
          <a:p>
            <a:pPr algn="ctr">
              <a:lnSpc>
                <a:spcPts val="4759"/>
              </a:lnSpc>
            </a:pPr>
            <a:r>
              <a:rPr lang="en-US" sz="3399" b="true">
                <a:solidFill>
                  <a:srgbClr val="0081B8"/>
                </a:solidFill>
                <a:latin typeface="Playpen Sans 1 Bold"/>
                <a:ea typeface="Playpen Sans 1 Bold"/>
                <a:cs typeface="Playpen Sans 1 Bold"/>
                <a:sym typeface="Playpen Sans 1 Bold"/>
              </a:rPr>
              <a:t>A better question is:</a:t>
            </a:r>
          </a:p>
          <a:p>
            <a:pPr algn="ctr">
              <a:lnSpc>
                <a:spcPts val="4759"/>
              </a:lnSpc>
            </a:pPr>
            <a:r>
              <a:rPr lang="en-US" sz="3399" b="true">
                <a:solidFill>
                  <a:srgbClr val="0081B8"/>
                </a:solidFill>
                <a:latin typeface="Playpen Sans 1 Bold"/>
                <a:ea typeface="Playpen Sans 1 Bold"/>
                <a:cs typeface="Playpen Sans 1 Bold"/>
                <a:sym typeface="Playpen Sans 1 Bold"/>
              </a:rPr>
              <a:t>“What barriers can we remove so this pupil can understand, communicate and participate?”</a:t>
            </a:r>
          </a:p>
          <a:p>
            <a:pPr algn="ctr">
              <a:lnSpc>
                <a:spcPts val="4759"/>
              </a:lnSpc>
            </a:pPr>
          </a:p>
          <a:p>
            <a:pPr algn="ctr" marL="0" indent="0" lvl="0">
              <a:lnSpc>
                <a:spcPts val="4759"/>
              </a:lnSpc>
              <a:spcBef>
                <a:spcPct val="0"/>
              </a:spcBef>
            </a:pPr>
            <a:r>
              <a:rPr lang="en-US" b="true" sz="3399">
                <a:solidFill>
                  <a:srgbClr val="0081B8"/>
                </a:solidFill>
                <a:latin typeface="Playpen Sans 1 Bold"/>
                <a:ea typeface="Playpen Sans 1 Bold"/>
                <a:cs typeface="Playpen Sans 1 Bold"/>
                <a:sym typeface="Playpen Sans 1 Bold"/>
              </a:rPr>
              <a:t>Und</a:t>
            </a:r>
            <a:r>
              <a:rPr lang="en-US" b="true" sz="3399">
                <a:solidFill>
                  <a:srgbClr val="0081B8"/>
                </a:solidFill>
                <a:latin typeface="Playpen Sans 1 Bold"/>
                <a:ea typeface="Playpen Sans 1 Bold"/>
                <a:cs typeface="Playpen Sans 1 Bold"/>
                <a:sym typeface="Playpen Sans 1 Bold"/>
              </a:rPr>
              <a:t>erstand the need → identify the barrier → adapt → notice the impact.</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DAHTTZA6Hoo</dc:identifier>
  <dcterms:modified xsi:type="dcterms:W3CDTF">2011-08-01T06:04:30Z</dcterms:modified>
  <cp:revision>1</cp:revision>
  <dc:title>1 - Communication * Interaction</dc:title>
</cp:coreProperties>
</file>