
<file path=[Content_Types].xml><?xml version="1.0" encoding="utf-8"?>
<Types xmlns="http://schemas.openxmlformats.org/package/2006/content-types">
  <Default ContentType="application/x-fontdata" Extension="fntdata"/>
  <Default ContentType="image/jpeg" Extension="jpeg"/>
  <Default ContentType="image/png" Extension="png"/>
  <Default ContentType="application/vnd.openxmlformats-package.relationships+xml" Extension="rels"/>
  <Default ContentType="image/svg+xml" Extension="svg"/>
  <Default ContentType="application/xml" Extension="xml"/>
  <Override ContentType="application/vnd.openxmlformats-officedocument.extended-properties+xml" PartName="/docProps/app.xml"/>
  <Override ContentType="application/vnd.openxmlformats-package.core-properties+xml" PartName="/docProps/core.xml"/>
  <Override ContentType="application/vnd.openxmlformats-officedocument.presentationml.presentation.main+xml" PartName="/ppt/presentation.xml"/>
  <Override ContentType="application/vnd.openxmlformats-officedocument.presentationml.presProps+xml" PartName="/ppt/presProps.xml"/>
  <Override ContentType="application/vnd.openxmlformats-officedocument.presentationml.slideLayout+xml" PartName="/ppt/slideLayouts/slideLayout1.xml"/>
  <Override ContentType="application/vnd.openxmlformats-officedocument.presentationml.slideLayout+xml" PartName="/ppt/slideLayouts/slideLayout2.xml"/>
  <Override ContentType="application/vnd.openxmlformats-officedocument.presentationml.slideLayout+xml" PartName="/ppt/slideLayouts/slideLayout3.xml"/>
  <Override ContentType="application/vnd.openxmlformats-officedocument.presentationml.slideLayout+xml" PartName="/ppt/slideLayouts/slideLayout4.xml"/>
  <Override ContentType="application/vnd.openxmlformats-officedocument.presentationml.slideLayout+xml" PartName="/ppt/slideLayouts/slideLayout5.xml"/>
  <Override ContentType="application/vnd.openxmlformats-officedocument.presentationml.slideLayout+xml" PartName="/ppt/slideLayouts/slideLayout6.xml"/>
  <Override ContentType="application/vnd.openxmlformats-officedocument.presentationml.slideLayout+xml" PartName="/ppt/slideLayouts/slideLayout7.xml"/>
  <Override ContentType="application/vnd.openxmlformats-officedocument.presentationml.slideLayout+xml" PartName="/ppt/slideLayouts/slideLayout8.xml"/>
  <Override ContentType="application/vnd.openxmlformats-officedocument.presentationml.slideLayout+xml" PartName="/ppt/slideLayouts/slideLayout9.xml"/>
  <Override ContentType="application/vnd.openxmlformats-officedocument.presentationml.slideLayout+xml" PartName="/ppt/slideLayouts/slideLayout10.xml"/>
  <Override ContentType="application/vnd.openxmlformats-officedocument.presentationml.slideLayout+xml" PartName="/ppt/slideLayouts/slideLayout11.xml"/>
  <Override ContentType="application/vnd.openxmlformats-officedocument.presentationml.slideMaster+xml" PartName="/ppt/slideMasters/slideMaster1.xml"/>
  <Override ContentType="application/vnd.openxmlformats-officedocument.presentationml.slide+xml" PartName="/ppt/slides/slide1.xml"/>
  <Override ContentType="application/vnd.openxmlformats-officedocument.presentationml.slide+xml" PartName="/ppt/slides/slide2.xml"/>
  <Override ContentType="application/vnd.openxmlformats-officedocument.presentationml.slide+xml" PartName="/ppt/slides/slide3.xml"/>
  <Override ContentType="application/vnd.openxmlformats-officedocument.presentationml.slide+xml" PartName="/ppt/slides/slide4.xml"/>
  <Override ContentType="application/vnd.openxmlformats-officedocument.presentationml.slide+xml" PartName="/ppt/slides/slide5.xml"/>
  <Override ContentType="application/vnd.openxmlformats-officedocument.presentationml.slide+xml" PartName="/ppt/slides/slide6.xml"/>
  <Override ContentType="application/vnd.openxmlformats-officedocument.presentationml.slide+xml" PartName="/ppt/slides/slide7.xml"/>
  <Override ContentType="application/vnd.openxmlformats-officedocument.presentationml.slide+xml" PartName="/ppt/slides/slide8.xml"/>
  <Override ContentType="application/vnd.openxmlformats-officedocument.presentationml.slide+xml" PartName="/ppt/slides/slide9.xml"/>
  <Override ContentType="application/vnd.openxmlformats-officedocument.presentationml.slide+xml" PartName="/ppt/slides/slide10.xml"/>
  <Override ContentType="application/vnd.openxmlformats-officedocument.presentationml.slide+xml" PartName="/ppt/slides/slide11.xml"/>
  <Override ContentType="application/vnd.openxmlformats-officedocument.presentationml.slide+xml" PartName="/ppt/slides/slide12.xml"/>
  <Override ContentType="application/vnd.openxmlformats-officedocument.presentationml.slide+xml" PartName="/ppt/slides/slide13.xml"/>
  <Override ContentType="application/vnd.openxmlformats-officedocument.presentationml.slide+xml" PartName="/ppt/slides/slide14.xml"/>
  <Override ContentType="application/vnd.openxmlformats-officedocument.presentationml.slide+xml" PartName="/ppt/slides/slide15.xml"/>
  <Override ContentType="application/vnd.openxmlformats-officedocument.presentationml.slide+xml" PartName="/ppt/slides/slide16.xml"/>
  <Override ContentType="application/vnd.openxmlformats-officedocument.presentationml.slide+xml" PartName="/ppt/slides/slide17.xml"/>
  <Override ContentType="application/vnd.openxmlformats-officedocument.presentationml.slide+xml" PartName="/ppt/slides/slide18.xml"/>
  <Override ContentType="application/vnd.openxmlformats-officedocument.presentationml.slide+xml" PartName="/ppt/slides/slide19.xml"/>
  <Override ContentType="application/vnd.openxmlformats-officedocument.presentationml.slide+xml" PartName="/ppt/slides/slide20.xml"/>
  <Override ContentType="application/vnd.openxmlformats-officedocument.presentationml.slide+xml" PartName="/ppt/slides/slide21.xml"/>
  <Override ContentType="application/vnd.openxmlformats-officedocument.presentationml.slide+xml" PartName="/ppt/slides/slide22.xml"/>
  <Override ContentType="application/vnd.openxmlformats-officedocument.presentationml.slide+xml" PartName="/ppt/slides/slide23.xml"/>
  <Override ContentType="application/vnd.openxmlformats-officedocument.presentationml.tableStyles+xml" PartName="/ppt/tableStyles.xml"/>
  <Override ContentType="application/vnd.openxmlformats-officedocument.theme+xml" PartName="/ppt/theme/theme1.xml"/>
  <Override ContentType="application/vnd.openxmlformats-officedocument.presentationml.viewProps+xml" PartName="/ppt/viewProps.xml"/>
</Types>
</file>

<file path=_rels/.rels><?xml version="1.0" encoding="UTF-8" standalone="yes"?><Relationships xmlns="http://schemas.openxmlformats.org/package/2006/relationships"><Relationship Id="rId1" Target="ppt/presentation.xml" Type="http://schemas.openxmlformats.org/officeDocument/2006/relationships/officeDocument"/><Relationship Id="rId2" Target="docProps/thumbnail.jpeg" Type="http://schemas.openxmlformats.org/package/2006/relationships/metadata/thumbnail"/><Relationship Id="rId3" Target="docProps/core.xml" Type="http://schemas.openxmlformats.org/package/2006/relationships/metadata/core-properties"/><Relationship Id="rId4" Target="docProps/app.xml" Type="http://schemas.openxmlformats.org/officeDocument/2006/relationships/extended-properties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embedTrueTypeFonts="true">
  <p:sldMasterIdLst>
    <p:sldMasterId id="2147483648" r:id="rId1"/>
  </p:sldMasterIdLst>
  <p:sldIdLst>
    <p:sldId id="256" r:id="rId6"/>
    <p:sldId id="257" r:id="rId7"/>
    <p:sldId id="258" r:id="rId8"/>
    <p:sldId id="259" r:id="rId9"/>
    <p:sldId id="260" r:id="rId10"/>
    <p:sldId id="261" r:id="rId11"/>
    <p:sldId id="262" r:id="rId12"/>
    <p:sldId id="263" r:id="rId13"/>
    <p:sldId id="264" r:id="rId14"/>
    <p:sldId id="265" r:id="rId15"/>
    <p:sldId id="266" r:id="rId16"/>
    <p:sldId id="267" r:id="rId17"/>
    <p:sldId id="268" r:id="rId18"/>
    <p:sldId id="269" r:id="rId19"/>
    <p:sldId id="270" r:id="rId20"/>
    <p:sldId id="271" r:id="rId21"/>
    <p:sldId id="272" r:id="rId22"/>
    <p:sldId id="273" r:id="rId23"/>
    <p:sldId id="274" r:id="rId24"/>
    <p:sldId id="275" r:id="rId25"/>
    <p:sldId id="276" r:id="rId26"/>
    <p:sldId id="277" r:id="rId27"/>
    <p:sldId id="278" r:id="rId28"/>
  </p:sldIdLst>
  <p:sldSz cx="18288000" cy="10287000"/>
  <p:notesSz cx="6858000" cy="9144000"/>
  <p:embeddedFontLst>
    <p:embeddedFont>
      <p:font typeface="Sailors" charset="1" panose="02000000000000000000"/>
      <p:regular r:id="rId29"/>
    </p:embeddedFont>
    <p:embeddedFont>
      <p:font typeface="Garet" charset="1" panose="00000000000000000000"/>
      <p:regular r:id="rId30"/>
    </p:embeddedFont>
    <p:embeddedFont>
      <p:font typeface="Sailors Italics" charset="1" panose="02000000000000000000"/>
      <p:regular r:id="rId31"/>
    </p:embeddedFont>
    <p:embeddedFont>
      <p:font typeface="Garet Bold Italics" charset="1" panose="00000000000000000000"/>
      <p:regular r:id="rId32"/>
    </p:embeddedFont>
    <p:embeddedFont>
      <p:font typeface="Garet Bold" charset="1" panose="00000000000000000000"/>
      <p:regular r:id="rId33"/>
    </p:embeddedFont>
  </p:embeddedFont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 autoAdjust="0"/>
    <p:restoredTop sz="94622" autoAdjust="0"/>
  </p:normalViewPr>
  <p:slideViewPr>
    <p:cSldViewPr>
      <p:cViewPr varScale="1">
        <p:scale>
          <a:sx n="74" d="100"/>
          <a:sy n="74" d="100"/>
        </p:scale>
        <p:origin x="-1092" y="-90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<Relationships xmlns="http://schemas.openxmlformats.org/package/2006/relationships"><Relationship Id="rId1" Target="slideMasters/slideMaster1.xml" Type="http://schemas.openxmlformats.org/officeDocument/2006/relationships/slideMaster"/><Relationship Id="rId10" Target="slides/slide5.xml" Type="http://schemas.openxmlformats.org/officeDocument/2006/relationships/slide"/><Relationship Id="rId11" Target="slides/slide6.xml" Type="http://schemas.openxmlformats.org/officeDocument/2006/relationships/slide"/><Relationship Id="rId12" Target="slides/slide7.xml" Type="http://schemas.openxmlformats.org/officeDocument/2006/relationships/slide"/><Relationship Id="rId13" Target="slides/slide8.xml" Type="http://schemas.openxmlformats.org/officeDocument/2006/relationships/slide"/><Relationship Id="rId14" Target="slides/slide9.xml" Type="http://schemas.openxmlformats.org/officeDocument/2006/relationships/slide"/><Relationship Id="rId15" Target="slides/slide10.xml" Type="http://schemas.openxmlformats.org/officeDocument/2006/relationships/slide"/><Relationship Id="rId16" Target="slides/slide11.xml" Type="http://schemas.openxmlformats.org/officeDocument/2006/relationships/slide"/><Relationship Id="rId17" Target="slides/slide12.xml" Type="http://schemas.openxmlformats.org/officeDocument/2006/relationships/slide"/><Relationship Id="rId18" Target="slides/slide13.xml" Type="http://schemas.openxmlformats.org/officeDocument/2006/relationships/slide"/><Relationship Id="rId19" Target="slides/slide14.xml" Type="http://schemas.openxmlformats.org/officeDocument/2006/relationships/slide"/><Relationship Id="rId2" Target="presProps.xml" Type="http://schemas.openxmlformats.org/officeDocument/2006/relationships/presProps"/><Relationship Id="rId20" Target="slides/slide15.xml" Type="http://schemas.openxmlformats.org/officeDocument/2006/relationships/slide"/><Relationship Id="rId21" Target="slides/slide16.xml" Type="http://schemas.openxmlformats.org/officeDocument/2006/relationships/slide"/><Relationship Id="rId22" Target="slides/slide17.xml" Type="http://schemas.openxmlformats.org/officeDocument/2006/relationships/slide"/><Relationship Id="rId23" Target="slides/slide18.xml" Type="http://schemas.openxmlformats.org/officeDocument/2006/relationships/slide"/><Relationship Id="rId24" Target="slides/slide19.xml" Type="http://schemas.openxmlformats.org/officeDocument/2006/relationships/slide"/><Relationship Id="rId25" Target="slides/slide20.xml" Type="http://schemas.openxmlformats.org/officeDocument/2006/relationships/slide"/><Relationship Id="rId26" Target="slides/slide21.xml" Type="http://schemas.openxmlformats.org/officeDocument/2006/relationships/slide"/><Relationship Id="rId27" Target="slides/slide22.xml" Type="http://schemas.openxmlformats.org/officeDocument/2006/relationships/slide"/><Relationship Id="rId28" Target="slides/slide23.xml" Type="http://schemas.openxmlformats.org/officeDocument/2006/relationships/slide"/><Relationship Id="rId29" Target="fonts/font29.fntdata" Type="http://schemas.openxmlformats.org/officeDocument/2006/relationships/font"/><Relationship Id="rId3" Target="viewProps.xml" Type="http://schemas.openxmlformats.org/officeDocument/2006/relationships/viewProps"/><Relationship Id="rId30" Target="fonts/font30.fntdata" Type="http://schemas.openxmlformats.org/officeDocument/2006/relationships/font"/><Relationship Id="rId31" Target="fonts/font31.fntdata" Type="http://schemas.openxmlformats.org/officeDocument/2006/relationships/font"/><Relationship Id="rId32" Target="fonts/font32.fntdata" Type="http://schemas.openxmlformats.org/officeDocument/2006/relationships/font"/><Relationship Id="rId33" Target="fonts/font33.fntdata" Type="http://schemas.openxmlformats.org/officeDocument/2006/relationships/font"/><Relationship Id="rId4" Target="theme/theme1.xml" Type="http://schemas.openxmlformats.org/officeDocument/2006/relationships/theme"/><Relationship Id="rId5" Target="tableStyles.xml" Type="http://schemas.openxmlformats.org/officeDocument/2006/relationships/tableStyles"/><Relationship Id="rId6" Target="slides/slide1.xml" Type="http://schemas.openxmlformats.org/officeDocument/2006/relationships/slide"/><Relationship Id="rId7" Target="slides/slide2.xml" Type="http://schemas.openxmlformats.org/officeDocument/2006/relationships/slide"/><Relationship Id="rId8" Target="slides/slide3.xml" Type="http://schemas.openxmlformats.org/officeDocument/2006/relationships/slide"/><Relationship Id="rId9" Target="slides/slide4.xml" Type="http://schemas.openxmlformats.org/officeDocument/2006/relationships/slide"/></Relationships>
</file>

<file path=ppt/slideLayouts/_rels/slideLayout1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2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3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4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5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6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7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8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9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10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11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<Relationships xmlns="http://schemas.openxmlformats.org/package/2006/relationships"><Relationship Id="rId1" Target="../slideLayouts/slideLayout1.xml" Type="http://schemas.openxmlformats.org/officeDocument/2006/relationships/slideLayout"/><Relationship Id="rId10" Target="../slideLayouts/slideLayout10.xml" Type="http://schemas.openxmlformats.org/officeDocument/2006/relationships/slideLayout"/><Relationship Id="rId11" Target="../slideLayouts/slideLayout11.xml" Type="http://schemas.openxmlformats.org/officeDocument/2006/relationships/slideLayout"/><Relationship Id="rId12" Target="../theme/theme1.xml" Type="http://schemas.openxmlformats.org/officeDocument/2006/relationships/theme"/><Relationship Id="rId2" Target="../slideLayouts/slideLayout2.xml" Type="http://schemas.openxmlformats.org/officeDocument/2006/relationships/slideLayout"/><Relationship Id="rId3" Target="../slideLayouts/slideLayout3.xml" Type="http://schemas.openxmlformats.org/officeDocument/2006/relationships/slideLayout"/><Relationship Id="rId4" Target="../slideLayouts/slideLayout4.xml" Type="http://schemas.openxmlformats.org/officeDocument/2006/relationships/slideLayout"/><Relationship Id="rId5" Target="../slideLayouts/slideLayout5.xml" Type="http://schemas.openxmlformats.org/officeDocument/2006/relationships/slideLayout"/><Relationship Id="rId6" Target="../slideLayouts/slideLayout6.xml" Type="http://schemas.openxmlformats.org/officeDocument/2006/relationships/slideLayout"/><Relationship Id="rId7" Target="../slideLayouts/slideLayout7.xml" Type="http://schemas.openxmlformats.org/officeDocument/2006/relationships/slideLayout"/><Relationship Id="rId8" Target="../slideLayouts/slideLayout8.xml" Type="http://schemas.openxmlformats.org/officeDocument/2006/relationships/slideLayout"/><Relationship Id="rId9" Target="../slideLayouts/slideLayout9.xml" Type="http://schemas.openxmlformats.org/officeDocument/2006/relationships/slideLayout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10" Target="../media/image9.png" Type="http://schemas.openxmlformats.org/officeDocument/2006/relationships/image"/><Relationship Id="rId11" Target="../media/image10.svg" Type="http://schemas.openxmlformats.org/officeDocument/2006/relationships/image"/><Relationship Id="rId12" Target="../media/image11.png" Type="http://schemas.openxmlformats.org/officeDocument/2006/relationships/image"/><Relationship Id="rId13" Target="../media/image12.svg" Type="http://schemas.openxmlformats.org/officeDocument/2006/relationships/image"/><Relationship Id="rId14" Target="../media/image13.png" Type="http://schemas.openxmlformats.org/officeDocument/2006/relationships/image"/><Relationship Id="rId15" Target="../media/image14.svg" Type="http://schemas.openxmlformats.org/officeDocument/2006/relationships/image"/><Relationship Id="rId16" Target="../media/image15.png" Type="http://schemas.openxmlformats.org/officeDocument/2006/relationships/image"/><Relationship Id="rId17" Target="../media/image16.svg" Type="http://schemas.openxmlformats.org/officeDocument/2006/relationships/image"/><Relationship Id="rId18" Target="../media/image17.png" Type="http://schemas.openxmlformats.org/officeDocument/2006/relationships/image"/><Relationship Id="rId19" Target="../media/image18.svg" Type="http://schemas.openxmlformats.org/officeDocument/2006/relationships/image"/><Relationship Id="rId2" Target="../media/image1.png" Type="http://schemas.openxmlformats.org/officeDocument/2006/relationships/image"/><Relationship Id="rId20" Target="../media/image19.png" Type="http://schemas.openxmlformats.org/officeDocument/2006/relationships/image"/><Relationship Id="rId21" Target="../media/image20.svg" Type="http://schemas.openxmlformats.org/officeDocument/2006/relationships/image"/><Relationship Id="rId22" Target="../media/image21.png" Type="http://schemas.openxmlformats.org/officeDocument/2006/relationships/image"/><Relationship Id="rId23" Target="../media/image22.svg" Type="http://schemas.openxmlformats.org/officeDocument/2006/relationships/image"/><Relationship Id="rId24" Target="../media/image23.png" Type="http://schemas.openxmlformats.org/officeDocument/2006/relationships/image"/><Relationship Id="rId25" Target="../media/image24.svg" Type="http://schemas.openxmlformats.org/officeDocument/2006/relationships/image"/><Relationship Id="rId26" Target="../media/image25.png" Type="http://schemas.openxmlformats.org/officeDocument/2006/relationships/image"/><Relationship Id="rId27" Target="../media/image26.svg" Type="http://schemas.openxmlformats.org/officeDocument/2006/relationships/image"/><Relationship Id="rId28" Target="../media/image27.png" Type="http://schemas.openxmlformats.org/officeDocument/2006/relationships/image"/><Relationship Id="rId29" Target="../media/image28.svg" Type="http://schemas.openxmlformats.org/officeDocument/2006/relationships/image"/><Relationship Id="rId3" Target="../media/image2.svg" Type="http://schemas.openxmlformats.org/officeDocument/2006/relationships/image"/><Relationship Id="rId30" Target="../media/image29.png" Type="http://schemas.openxmlformats.org/officeDocument/2006/relationships/image"/><Relationship Id="rId31" Target="../media/image30.svg" Type="http://schemas.openxmlformats.org/officeDocument/2006/relationships/image"/><Relationship Id="rId32" Target="../media/image31.jpeg" Type="http://schemas.openxmlformats.org/officeDocument/2006/relationships/image"/><Relationship Id="rId4" Target="../media/image3.png" Type="http://schemas.openxmlformats.org/officeDocument/2006/relationships/image"/><Relationship Id="rId5" Target="../media/image4.svg" Type="http://schemas.openxmlformats.org/officeDocument/2006/relationships/image"/><Relationship Id="rId6" Target="../media/image5.png" Type="http://schemas.openxmlformats.org/officeDocument/2006/relationships/image"/><Relationship Id="rId7" Target="../media/image6.svg" Type="http://schemas.openxmlformats.org/officeDocument/2006/relationships/image"/><Relationship Id="rId8" Target="../media/image7.png" Type="http://schemas.openxmlformats.org/officeDocument/2006/relationships/image"/><Relationship Id="rId9" Target="../media/image8.svg" Type="http://schemas.openxmlformats.org/officeDocument/2006/relationships/image"/></Relationships>
</file>

<file path=ppt/slides/_rels/slide2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10" Target="../media/image8.svg" Type="http://schemas.openxmlformats.org/officeDocument/2006/relationships/image"/><Relationship Id="rId11" Target="../media/image9.png" Type="http://schemas.openxmlformats.org/officeDocument/2006/relationships/image"/><Relationship Id="rId12" Target="../media/image10.svg" Type="http://schemas.openxmlformats.org/officeDocument/2006/relationships/image"/><Relationship Id="rId13" Target="../media/image11.png" Type="http://schemas.openxmlformats.org/officeDocument/2006/relationships/image"/><Relationship Id="rId14" Target="../media/image12.svg" Type="http://schemas.openxmlformats.org/officeDocument/2006/relationships/image"/><Relationship Id="rId15" Target="../media/image23.png" Type="http://schemas.openxmlformats.org/officeDocument/2006/relationships/image"/><Relationship Id="rId16" Target="../media/image24.svg" Type="http://schemas.openxmlformats.org/officeDocument/2006/relationships/image"/><Relationship Id="rId17" Target="../media/image17.png" Type="http://schemas.openxmlformats.org/officeDocument/2006/relationships/image"/><Relationship Id="rId18" Target="../media/image18.svg" Type="http://schemas.openxmlformats.org/officeDocument/2006/relationships/image"/><Relationship Id="rId19" Target="../media/image25.png" Type="http://schemas.openxmlformats.org/officeDocument/2006/relationships/image"/><Relationship Id="rId2" Target="../media/image32.jpeg" Type="http://schemas.openxmlformats.org/officeDocument/2006/relationships/image"/><Relationship Id="rId20" Target="../media/image26.svg" Type="http://schemas.openxmlformats.org/officeDocument/2006/relationships/image"/><Relationship Id="rId21" Target="../media/image27.png" Type="http://schemas.openxmlformats.org/officeDocument/2006/relationships/image"/><Relationship Id="rId22" Target="../media/image28.svg" Type="http://schemas.openxmlformats.org/officeDocument/2006/relationships/image"/><Relationship Id="rId23" Target="../media/image13.png" Type="http://schemas.openxmlformats.org/officeDocument/2006/relationships/image"/><Relationship Id="rId24" Target="../media/image14.svg" Type="http://schemas.openxmlformats.org/officeDocument/2006/relationships/image"/><Relationship Id="rId25" Target="../media/image29.png" Type="http://schemas.openxmlformats.org/officeDocument/2006/relationships/image"/><Relationship Id="rId26" Target="../media/image30.svg" Type="http://schemas.openxmlformats.org/officeDocument/2006/relationships/image"/><Relationship Id="rId3" Target="../media/image1.png" Type="http://schemas.openxmlformats.org/officeDocument/2006/relationships/image"/><Relationship Id="rId4" Target="../media/image2.svg" Type="http://schemas.openxmlformats.org/officeDocument/2006/relationships/image"/><Relationship Id="rId5" Target="../media/image3.png" Type="http://schemas.openxmlformats.org/officeDocument/2006/relationships/image"/><Relationship Id="rId6" Target="../media/image4.svg" Type="http://schemas.openxmlformats.org/officeDocument/2006/relationships/image"/><Relationship Id="rId7" Target="../media/image5.png" Type="http://schemas.openxmlformats.org/officeDocument/2006/relationships/image"/><Relationship Id="rId8" Target="../media/image6.svg" Type="http://schemas.openxmlformats.org/officeDocument/2006/relationships/image"/><Relationship Id="rId9" Target="../media/image7.png" Type="http://schemas.openxmlformats.org/officeDocument/2006/relationships/image"/></Relationships>
</file>

<file path=ppt/slides/_rels/slide3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10" Target="../media/image21.png" Type="http://schemas.openxmlformats.org/officeDocument/2006/relationships/image"/><Relationship Id="rId11" Target="../media/image22.svg" Type="http://schemas.openxmlformats.org/officeDocument/2006/relationships/image"/><Relationship Id="rId12" Target="../media/image33.jpeg" Type="http://schemas.openxmlformats.org/officeDocument/2006/relationships/image"/><Relationship Id="rId13" Target="../media/image23.png" Type="http://schemas.openxmlformats.org/officeDocument/2006/relationships/image"/><Relationship Id="rId14" Target="../media/image24.svg" Type="http://schemas.openxmlformats.org/officeDocument/2006/relationships/image"/><Relationship Id="rId15" Target="../media/image25.png" Type="http://schemas.openxmlformats.org/officeDocument/2006/relationships/image"/><Relationship Id="rId16" Target="../media/image26.svg" Type="http://schemas.openxmlformats.org/officeDocument/2006/relationships/image"/><Relationship Id="rId17" Target="../media/image27.png" Type="http://schemas.openxmlformats.org/officeDocument/2006/relationships/image"/><Relationship Id="rId18" Target="../media/image28.svg" Type="http://schemas.openxmlformats.org/officeDocument/2006/relationships/image"/><Relationship Id="rId19" Target="../media/image29.png" Type="http://schemas.openxmlformats.org/officeDocument/2006/relationships/image"/><Relationship Id="rId2" Target="../media/image13.png" Type="http://schemas.openxmlformats.org/officeDocument/2006/relationships/image"/><Relationship Id="rId20" Target="../media/image30.svg" Type="http://schemas.openxmlformats.org/officeDocument/2006/relationships/image"/><Relationship Id="rId3" Target="../media/image14.svg" Type="http://schemas.openxmlformats.org/officeDocument/2006/relationships/image"/><Relationship Id="rId4" Target="../media/image15.png" Type="http://schemas.openxmlformats.org/officeDocument/2006/relationships/image"/><Relationship Id="rId5" Target="../media/image16.svg" Type="http://schemas.openxmlformats.org/officeDocument/2006/relationships/image"/><Relationship Id="rId6" Target="../media/image17.png" Type="http://schemas.openxmlformats.org/officeDocument/2006/relationships/image"/><Relationship Id="rId7" Target="../media/image18.svg" Type="http://schemas.openxmlformats.org/officeDocument/2006/relationships/image"/><Relationship Id="rId8" Target="../media/image19.png" Type="http://schemas.openxmlformats.org/officeDocument/2006/relationships/image"/><Relationship Id="rId9" Target="../media/image20.svg" Type="http://schemas.openxmlformats.org/officeDocument/2006/relationships/image"/></Relationships>
</file>

<file path=ppt/slides/_rels/slide4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10" Target="../media/image21.png" Type="http://schemas.openxmlformats.org/officeDocument/2006/relationships/image"/><Relationship Id="rId11" Target="../media/image22.svg" Type="http://schemas.openxmlformats.org/officeDocument/2006/relationships/image"/><Relationship Id="rId12" Target="../media/image33.jpeg" Type="http://schemas.openxmlformats.org/officeDocument/2006/relationships/image"/><Relationship Id="rId13" Target="../media/image23.png" Type="http://schemas.openxmlformats.org/officeDocument/2006/relationships/image"/><Relationship Id="rId14" Target="../media/image24.svg" Type="http://schemas.openxmlformats.org/officeDocument/2006/relationships/image"/><Relationship Id="rId15" Target="../media/image25.png" Type="http://schemas.openxmlformats.org/officeDocument/2006/relationships/image"/><Relationship Id="rId16" Target="../media/image26.svg" Type="http://schemas.openxmlformats.org/officeDocument/2006/relationships/image"/><Relationship Id="rId17" Target="../media/image27.png" Type="http://schemas.openxmlformats.org/officeDocument/2006/relationships/image"/><Relationship Id="rId18" Target="../media/image28.svg" Type="http://schemas.openxmlformats.org/officeDocument/2006/relationships/image"/><Relationship Id="rId19" Target="../media/image29.png" Type="http://schemas.openxmlformats.org/officeDocument/2006/relationships/image"/><Relationship Id="rId2" Target="../media/image13.png" Type="http://schemas.openxmlformats.org/officeDocument/2006/relationships/image"/><Relationship Id="rId20" Target="../media/image30.svg" Type="http://schemas.openxmlformats.org/officeDocument/2006/relationships/image"/><Relationship Id="rId3" Target="../media/image14.svg" Type="http://schemas.openxmlformats.org/officeDocument/2006/relationships/image"/><Relationship Id="rId4" Target="../media/image15.png" Type="http://schemas.openxmlformats.org/officeDocument/2006/relationships/image"/><Relationship Id="rId5" Target="../media/image16.svg" Type="http://schemas.openxmlformats.org/officeDocument/2006/relationships/image"/><Relationship Id="rId6" Target="../media/image17.png" Type="http://schemas.openxmlformats.org/officeDocument/2006/relationships/image"/><Relationship Id="rId7" Target="../media/image18.svg" Type="http://schemas.openxmlformats.org/officeDocument/2006/relationships/image"/><Relationship Id="rId8" Target="../media/image19.png" Type="http://schemas.openxmlformats.org/officeDocument/2006/relationships/image"/><Relationship Id="rId9" Target="../media/image20.svg" Type="http://schemas.openxmlformats.org/officeDocument/2006/relationships/image"/></Relationships>
</file>

<file path=ppt/slides/_rels/slide5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10" Target="../media/image9.png" Type="http://schemas.openxmlformats.org/officeDocument/2006/relationships/image"/><Relationship Id="rId11" Target="../media/image10.svg" Type="http://schemas.openxmlformats.org/officeDocument/2006/relationships/image"/><Relationship Id="rId12" Target="../media/image11.png" Type="http://schemas.openxmlformats.org/officeDocument/2006/relationships/image"/><Relationship Id="rId13" Target="../media/image12.svg" Type="http://schemas.openxmlformats.org/officeDocument/2006/relationships/image"/><Relationship Id="rId14" Target="../media/image23.png" Type="http://schemas.openxmlformats.org/officeDocument/2006/relationships/image"/><Relationship Id="rId15" Target="../media/image24.svg" Type="http://schemas.openxmlformats.org/officeDocument/2006/relationships/image"/><Relationship Id="rId16" Target="../media/image17.png" Type="http://schemas.openxmlformats.org/officeDocument/2006/relationships/image"/><Relationship Id="rId17" Target="../media/image18.svg" Type="http://schemas.openxmlformats.org/officeDocument/2006/relationships/image"/><Relationship Id="rId18" Target="../media/image25.png" Type="http://schemas.openxmlformats.org/officeDocument/2006/relationships/image"/><Relationship Id="rId19" Target="../media/image26.svg" Type="http://schemas.openxmlformats.org/officeDocument/2006/relationships/image"/><Relationship Id="rId2" Target="../media/image1.png" Type="http://schemas.openxmlformats.org/officeDocument/2006/relationships/image"/><Relationship Id="rId20" Target="../media/image27.png" Type="http://schemas.openxmlformats.org/officeDocument/2006/relationships/image"/><Relationship Id="rId21" Target="../media/image28.svg" Type="http://schemas.openxmlformats.org/officeDocument/2006/relationships/image"/><Relationship Id="rId22" Target="../media/image13.png" Type="http://schemas.openxmlformats.org/officeDocument/2006/relationships/image"/><Relationship Id="rId23" Target="../media/image14.svg" Type="http://schemas.openxmlformats.org/officeDocument/2006/relationships/image"/><Relationship Id="rId24" Target="../media/image29.png" Type="http://schemas.openxmlformats.org/officeDocument/2006/relationships/image"/><Relationship Id="rId25" Target="../media/image30.svg" Type="http://schemas.openxmlformats.org/officeDocument/2006/relationships/image"/><Relationship Id="rId26" Target="../media/image34.jpeg" Type="http://schemas.openxmlformats.org/officeDocument/2006/relationships/image"/><Relationship Id="rId3" Target="../media/image2.svg" Type="http://schemas.openxmlformats.org/officeDocument/2006/relationships/image"/><Relationship Id="rId4" Target="../media/image3.png" Type="http://schemas.openxmlformats.org/officeDocument/2006/relationships/image"/><Relationship Id="rId5" Target="../media/image4.svg" Type="http://schemas.openxmlformats.org/officeDocument/2006/relationships/image"/><Relationship Id="rId6" Target="../media/image5.png" Type="http://schemas.openxmlformats.org/officeDocument/2006/relationships/image"/><Relationship Id="rId7" Target="../media/image6.svg" Type="http://schemas.openxmlformats.org/officeDocument/2006/relationships/image"/><Relationship Id="rId8" Target="../media/image7.png" Type="http://schemas.openxmlformats.org/officeDocument/2006/relationships/image"/><Relationship Id="rId9" Target="../media/image8.svg" Type="http://schemas.openxmlformats.org/officeDocument/2006/relationships/image"/></Relationships>
</file>

<file path=ppt/slides/_rels/slide6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31.jpeg" Type="http://schemas.openxmlformats.org/officeDocument/2006/relationships/image"/><Relationship Id="rId3" Target="../media/image35.png" Type="http://schemas.openxmlformats.org/officeDocument/2006/relationships/image"/></Relationships>
</file>

<file path=ppt/slides/_rels/slide7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36.jpeg" Type="http://schemas.openxmlformats.org/officeDocument/2006/relationships/image"/></Relationships>
</file>

<file path=ppt/slides/_rels/slide8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10" Target="../media/image9.png" Type="http://schemas.openxmlformats.org/officeDocument/2006/relationships/image"/><Relationship Id="rId11" Target="../media/image10.svg" Type="http://schemas.openxmlformats.org/officeDocument/2006/relationships/image"/><Relationship Id="rId12" Target="../media/image11.png" Type="http://schemas.openxmlformats.org/officeDocument/2006/relationships/image"/><Relationship Id="rId13" Target="../media/image12.svg" Type="http://schemas.openxmlformats.org/officeDocument/2006/relationships/image"/><Relationship Id="rId14" Target="../media/image23.png" Type="http://schemas.openxmlformats.org/officeDocument/2006/relationships/image"/><Relationship Id="rId15" Target="../media/image24.svg" Type="http://schemas.openxmlformats.org/officeDocument/2006/relationships/image"/><Relationship Id="rId16" Target="../media/image17.png" Type="http://schemas.openxmlformats.org/officeDocument/2006/relationships/image"/><Relationship Id="rId17" Target="../media/image18.svg" Type="http://schemas.openxmlformats.org/officeDocument/2006/relationships/image"/><Relationship Id="rId18" Target="../media/image25.png" Type="http://schemas.openxmlformats.org/officeDocument/2006/relationships/image"/><Relationship Id="rId19" Target="../media/image26.svg" Type="http://schemas.openxmlformats.org/officeDocument/2006/relationships/image"/><Relationship Id="rId2" Target="../media/image1.png" Type="http://schemas.openxmlformats.org/officeDocument/2006/relationships/image"/><Relationship Id="rId20" Target="../media/image27.png" Type="http://schemas.openxmlformats.org/officeDocument/2006/relationships/image"/><Relationship Id="rId21" Target="../media/image28.svg" Type="http://schemas.openxmlformats.org/officeDocument/2006/relationships/image"/><Relationship Id="rId22" Target="../media/image13.png" Type="http://schemas.openxmlformats.org/officeDocument/2006/relationships/image"/><Relationship Id="rId23" Target="../media/image14.svg" Type="http://schemas.openxmlformats.org/officeDocument/2006/relationships/image"/><Relationship Id="rId24" Target="../media/image29.png" Type="http://schemas.openxmlformats.org/officeDocument/2006/relationships/image"/><Relationship Id="rId25" Target="../media/image30.svg" Type="http://schemas.openxmlformats.org/officeDocument/2006/relationships/image"/><Relationship Id="rId26" Target="../media/image37.jpeg" Type="http://schemas.openxmlformats.org/officeDocument/2006/relationships/image"/><Relationship Id="rId3" Target="../media/image2.svg" Type="http://schemas.openxmlformats.org/officeDocument/2006/relationships/image"/><Relationship Id="rId4" Target="../media/image3.png" Type="http://schemas.openxmlformats.org/officeDocument/2006/relationships/image"/><Relationship Id="rId5" Target="../media/image4.svg" Type="http://schemas.openxmlformats.org/officeDocument/2006/relationships/image"/><Relationship Id="rId6" Target="../media/image5.png" Type="http://schemas.openxmlformats.org/officeDocument/2006/relationships/image"/><Relationship Id="rId7" Target="../media/image6.svg" Type="http://schemas.openxmlformats.org/officeDocument/2006/relationships/image"/><Relationship Id="rId8" Target="../media/image7.png" Type="http://schemas.openxmlformats.org/officeDocument/2006/relationships/image"/><Relationship Id="rId9" Target="../media/image8.svg" Type="http://schemas.openxmlformats.org/officeDocument/2006/relationships/image"/></Relationships>
</file>

<file path=ppt/slides/_rels/slide9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10" Target="../media/image20.svg" Type="http://schemas.openxmlformats.org/officeDocument/2006/relationships/image"/><Relationship Id="rId11" Target="../media/image21.png" Type="http://schemas.openxmlformats.org/officeDocument/2006/relationships/image"/><Relationship Id="rId12" Target="../media/image22.svg" Type="http://schemas.openxmlformats.org/officeDocument/2006/relationships/image"/><Relationship Id="rId13" Target="../media/image1.png" Type="http://schemas.openxmlformats.org/officeDocument/2006/relationships/image"/><Relationship Id="rId14" Target="../media/image2.svg" Type="http://schemas.openxmlformats.org/officeDocument/2006/relationships/image"/><Relationship Id="rId15" Target="../media/image3.png" Type="http://schemas.openxmlformats.org/officeDocument/2006/relationships/image"/><Relationship Id="rId16" Target="../media/image4.svg" Type="http://schemas.openxmlformats.org/officeDocument/2006/relationships/image"/><Relationship Id="rId17" Target="../media/image5.png" Type="http://schemas.openxmlformats.org/officeDocument/2006/relationships/image"/><Relationship Id="rId18" Target="../media/image6.svg" Type="http://schemas.openxmlformats.org/officeDocument/2006/relationships/image"/><Relationship Id="rId19" Target="../media/image7.png" Type="http://schemas.openxmlformats.org/officeDocument/2006/relationships/image"/><Relationship Id="rId2" Target="../media/image38.jpeg" Type="http://schemas.openxmlformats.org/officeDocument/2006/relationships/image"/><Relationship Id="rId20" Target="../media/image8.svg" Type="http://schemas.openxmlformats.org/officeDocument/2006/relationships/image"/><Relationship Id="rId21" Target="../media/image9.png" Type="http://schemas.openxmlformats.org/officeDocument/2006/relationships/image"/><Relationship Id="rId22" Target="../media/image10.svg" Type="http://schemas.openxmlformats.org/officeDocument/2006/relationships/image"/><Relationship Id="rId23" Target="../media/image11.png" Type="http://schemas.openxmlformats.org/officeDocument/2006/relationships/image"/><Relationship Id="rId24" Target="../media/image12.svg" Type="http://schemas.openxmlformats.org/officeDocument/2006/relationships/image"/><Relationship Id="rId25" Target="../media/image23.png" Type="http://schemas.openxmlformats.org/officeDocument/2006/relationships/image"/><Relationship Id="rId26" Target="../media/image24.svg" Type="http://schemas.openxmlformats.org/officeDocument/2006/relationships/image"/><Relationship Id="rId27" Target="../media/image25.png" Type="http://schemas.openxmlformats.org/officeDocument/2006/relationships/image"/><Relationship Id="rId28" Target="../media/image26.svg" Type="http://schemas.openxmlformats.org/officeDocument/2006/relationships/image"/><Relationship Id="rId29" Target="../media/image27.png" Type="http://schemas.openxmlformats.org/officeDocument/2006/relationships/image"/><Relationship Id="rId3" Target="../media/image13.png" Type="http://schemas.openxmlformats.org/officeDocument/2006/relationships/image"/><Relationship Id="rId30" Target="../media/image28.svg" Type="http://schemas.openxmlformats.org/officeDocument/2006/relationships/image"/><Relationship Id="rId31" Target="../media/image29.png" Type="http://schemas.openxmlformats.org/officeDocument/2006/relationships/image"/><Relationship Id="rId32" Target="../media/image30.svg" Type="http://schemas.openxmlformats.org/officeDocument/2006/relationships/image"/><Relationship Id="rId4" Target="../media/image14.svg" Type="http://schemas.openxmlformats.org/officeDocument/2006/relationships/image"/><Relationship Id="rId5" Target="../media/image15.png" Type="http://schemas.openxmlformats.org/officeDocument/2006/relationships/image"/><Relationship Id="rId6" Target="../media/image16.svg" Type="http://schemas.openxmlformats.org/officeDocument/2006/relationships/image"/><Relationship Id="rId7" Target="../media/image17.png" Type="http://schemas.openxmlformats.org/officeDocument/2006/relationships/image"/><Relationship Id="rId8" Target="../media/image18.svg" Type="http://schemas.openxmlformats.org/officeDocument/2006/relationships/image"/><Relationship Id="rId9" Target="../media/image19.png" Type="http://schemas.openxmlformats.org/officeDocument/2006/relationships/image"/></Relationships>
</file>

<file path=ppt/slides/_rels/slide10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39.jpeg" Type="http://schemas.openxmlformats.org/officeDocument/2006/relationships/image"/></Relationships>
</file>

<file path=ppt/slides/_rels/slide11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10" Target="../media/image8.svg" Type="http://schemas.openxmlformats.org/officeDocument/2006/relationships/image"/><Relationship Id="rId11" Target="../media/image9.png" Type="http://schemas.openxmlformats.org/officeDocument/2006/relationships/image"/><Relationship Id="rId12" Target="../media/image10.svg" Type="http://schemas.openxmlformats.org/officeDocument/2006/relationships/image"/><Relationship Id="rId13" Target="../media/image11.png" Type="http://schemas.openxmlformats.org/officeDocument/2006/relationships/image"/><Relationship Id="rId14" Target="../media/image12.svg" Type="http://schemas.openxmlformats.org/officeDocument/2006/relationships/image"/><Relationship Id="rId15" Target="../media/image23.png" Type="http://schemas.openxmlformats.org/officeDocument/2006/relationships/image"/><Relationship Id="rId16" Target="../media/image24.svg" Type="http://schemas.openxmlformats.org/officeDocument/2006/relationships/image"/><Relationship Id="rId17" Target="../media/image17.png" Type="http://schemas.openxmlformats.org/officeDocument/2006/relationships/image"/><Relationship Id="rId18" Target="../media/image18.svg" Type="http://schemas.openxmlformats.org/officeDocument/2006/relationships/image"/><Relationship Id="rId19" Target="../media/image25.png" Type="http://schemas.openxmlformats.org/officeDocument/2006/relationships/image"/><Relationship Id="rId2" Target="../media/image40.jpeg" Type="http://schemas.openxmlformats.org/officeDocument/2006/relationships/image"/><Relationship Id="rId20" Target="../media/image26.svg" Type="http://schemas.openxmlformats.org/officeDocument/2006/relationships/image"/><Relationship Id="rId21" Target="../media/image27.png" Type="http://schemas.openxmlformats.org/officeDocument/2006/relationships/image"/><Relationship Id="rId22" Target="../media/image28.svg" Type="http://schemas.openxmlformats.org/officeDocument/2006/relationships/image"/><Relationship Id="rId23" Target="../media/image13.png" Type="http://schemas.openxmlformats.org/officeDocument/2006/relationships/image"/><Relationship Id="rId24" Target="../media/image14.svg" Type="http://schemas.openxmlformats.org/officeDocument/2006/relationships/image"/><Relationship Id="rId25" Target="../media/image29.png" Type="http://schemas.openxmlformats.org/officeDocument/2006/relationships/image"/><Relationship Id="rId26" Target="../media/image30.svg" Type="http://schemas.openxmlformats.org/officeDocument/2006/relationships/image"/><Relationship Id="rId3" Target="../media/image1.png" Type="http://schemas.openxmlformats.org/officeDocument/2006/relationships/image"/><Relationship Id="rId4" Target="../media/image2.svg" Type="http://schemas.openxmlformats.org/officeDocument/2006/relationships/image"/><Relationship Id="rId5" Target="../media/image3.png" Type="http://schemas.openxmlformats.org/officeDocument/2006/relationships/image"/><Relationship Id="rId6" Target="../media/image4.svg" Type="http://schemas.openxmlformats.org/officeDocument/2006/relationships/image"/><Relationship Id="rId7" Target="../media/image5.png" Type="http://schemas.openxmlformats.org/officeDocument/2006/relationships/image"/><Relationship Id="rId8" Target="../media/image6.svg" Type="http://schemas.openxmlformats.org/officeDocument/2006/relationships/image"/><Relationship Id="rId9" Target="../media/image7.png" Type="http://schemas.openxmlformats.org/officeDocument/2006/relationships/image"/></Relationships>
</file>

<file path=ppt/slides/_rels/slide12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41.jpeg" Type="http://schemas.openxmlformats.org/officeDocument/2006/relationships/image"/></Relationships>
</file>

<file path=ppt/slides/_rels/slide13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10" Target="../media/image8.svg" Type="http://schemas.openxmlformats.org/officeDocument/2006/relationships/image"/><Relationship Id="rId11" Target="../media/image9.png" Type="http://schemas.openxmlformats.org/officeDocument/2006/relationships/image"/><Relationship Id="rId12" Target="../media/image10.svg" Type="http://schemas.openxmlformats.org/officeDocument/2006/relationships/image"/><Relationship Id="rId13" Target="../media/image11.png" Type="http://schemas.openxmlformats.org/officeDocument/2006/relationships/image"/><Relationship Id="rId14" Target="../media/image12.svg" Type="http://schemas.openxmlformats.org/officeDocument/2006/relationships/image"/><Relationship Id="rId15" Target="../media/image23.png" Type="http://schemas.openxmlformats.org/officeDocument/2006/relationships/image"/><Relationship Id="rId16" Target="../media/image24.svg" Type="http://schemas.openxmlformats.org/officeDocument/2006/relationships/image"/><Relationship Id="rId17" Target="../media/image17.png" Type="http://schemas.openxmlformats.org/officeDocument/2006/relationships/image"/><Relationship Id="rId18" Target="../media/image18.svg" Type="http://schemas.openxmlformats.org/officeDocument/2006/relationships/image"/><Relationship Id="rId19" Target="../media/image25.png" Type="http://schemas.openxmlformats.org/officeDocument/2006/relationships/image"/><Relationship Id="rId2" Target="../media/image42.jpeg" Type="http://schemas.openxmlformats.org/officeDocument/2006/relationships/image"/><Relationship Id="rId20" Target="../media/image26.svg" Type="http://schemas.openxmlformats.org/officeDocument/2006/relationships/image"/><Relationship Id="rId21" Target="../media/image27.png" Type="http://schemas.openxmlformats.org/officeDocument/2006/relationships/image"/><Relationship Id="rId22" Target="../media/image28.svg" Type="http://schemas.openxmlformats.org/officeDocument/2006/relationships/image"/><Relationship Id="rId23" Target="../media/image13.png" Type="http://schemas.openxmlformats.org/officeDocument/2006/relationships/image"/><Relationship Id="rId24" Target="../media/image14.svg" Type="http://schemas.openxmlformats.org/officeDocument/2006/relationships/image"/><Relationship Id="rId25" Target="../media/image29.png" Type="http://schemas.openxmlformats.org/officeDocument/2006/relationships/image"/><Relationship Id="rId26" Target="../media/image30.svg" Type="http://schemas.openxmlformats.org/officeDocument/2006/relationships/image"/><Relationship Id="rId3" Target="../media/image1.png" Type="http://schemas.openxmlformats.org/officeDocument/2006/relationships/image"/><Relationship Id="rId4" Target="../media/image2.svg" Type="http://schemas.openxmlformats.org/officeDocument/2006/relationships/image"/><Relationship Id="rId5" Target="../media/image3.png" Type="http://schemas.openxmlformats.org/officeDocument/2006/relationships/image"/><Relationship Id="rId6" Target="../media/image4.svg" Type="http://schemas.openxmlformats.org/officeDocument/2006/relationships/image"/><Relationship Id="rId7" Target="../media/image5.png" Type="http://schemas.openxmlformats.org/officeDocument/2006/relationships/image"/><Relationship Id="rId8" Target="../media/image6.svg" Type="http://schemas.openxmlformats.org/officeDocument/2006/relationships/image"/><Relationship Id="rId9" Target="../media/image7.png" Type="http://schemas.openxmlformats.org/officeDocument/2006/relationships/image"/></Relationships>
</file>

<file path=ppt/slides/_rels/slide14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10" Target="../media/image8.svg" Type="http://schemas.openxmlformats.org/officeDocument/2006/relationships/image"/><Relationship Id="rId11" Target="../media/image9.png" Type="http://schemas.openxmlformats.org/officeDocument/2006/relationships/image"/><Relationship Id="rId12" Target="../media/image10.svg" Type="http://schemas.openxmlformats.org/officeDocument/2006/relationships/image"/><Relationship Id="rId13" Target="../media/image11.png" Type="http://schemas.openxmlformats.org/officeDocument/2006/relationships/image"/><Relationship Id="rId14" Target="../media/image12.svg" Type="http://schemas.openxmlformats.org/officeDocument/2006/relationships/image"/><Relationship Id="rId15" Target="../media/image23.png" Type="http://schemas.openxmlformats.org/officeDocument/2006/relationships/image"/><Relationship Id="rId16" Target="../media/image24.svg" Type="http://schemas.openxmlformats.org/officeDocument/2006/relationships/image"/><Relationship Id="rId17" Target="../media/image17.png" Type="http://schemas.openxmlformats.org/officeDocument/2006/relationships/image"/><Relationship Id="rId18" Target="../media/image18.svg" Type="http://schemas.openxmlformats.org/officeDocument/2006/relationships/image"/><Relationship Id="rId19" Target="../media/image25.png" Type="http://schemas.openxmlformats.org/officeDocument/2006/relationships/image"/><Relationship Id="rId2" Target="../media/image43.jpeg" Type="http://schemas.openxmlformats.org/officeDocument/2006/relationships/image"/><Relationship Id="rId20" Target="../media/image26.svg" Type="http://schemas.openxmlformats.org/officeDocument/2006/relationships/image"/><Relationship Id="rId21" Target="../media/image27.png" Type="http://schemas.openxmlformats.org/officeDocument/2006/relationships/image"/><Relationship Id="rId22" Target="../media/image28.svg" Type="http://schemas.openxmlformats.org/officeDocument/2006/relationships/image"/><Relationship Id="rId23" Target="../media/image13.png" Type="http://schemas.openxmlformats.org/officeDocument/2006/relationships/image"/><Relationship Id="rId24" Target="../media/image14.svg" Type="http://schemas.openxmlformats.org/officeDocument/2006/relationships/image"/><Relationship Id="rId25" Target="../media/image29.png" Type="http://schemas.openxmlformats.org/officeDocument/2006/relationships/image"/><Relationship Id="rId26" Target="../media/image30.svg" Type="http://schemas.openxmlformats.org/officeDocument/2006/relationships/image"/><Relationship Id="rId3" Target="../media/image1.png" Type="http://schemas.openxmlformats.org/officeDocument/2006/relationships/image"/><Relationship Id="rId4" Target="../media/image2.svg" Type="http://schemas.openxmlformats.org/officeDocument/2006/relationships/image"/><Relationship Id="rId5" Target="../media/image3.png" Type="http://schemas.openxmlformats.org/officeDocument/2006/relationships/image"/><Relationship Id="rId6" Target="../media/image4.svg" Type="http://schemas.openxmlformats.org/officeDocument/2006/relationships/image"/><Relationship Id="rId7" Target="../media/image5.png" Type="http://schemas.openxmlformats.org/officeDocument/2006/relationships/image"/><Relationship Id="rId8" Target="../media/image6.svg" Type="http://schemas.openxmlformats.org/officeDocument/2006/relationships/image"/><Relationship Id="rId9" Target="../media/image7.png" Type="http://schemas.openxmlformats.org/officeDocument/2006/relationships/image"/></Relationships>
</file>

<file path=ppt/slides/_rels/slide15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10" Target="../media/image8.svg" Type="http://schemas.openxmlformats.org/officeDocument/2006/relationships/image"/><Relationship Id="rId11" Target="../media/image9.png" Type="http://schemas.openxmlformats.org/officeDocument/2006/relationships/image"/><Relationship Id="rId12" Target="../media/image10.svg" Type="http://schemas.openxmlformats.org/officeDocument/2006/relationships/image"/><Relationship Id="rId13" Target="../media/image11.png" Type="http://schemas.openxmlformats.org/officeDocument/2006/relationships/image"/><Relationship Id="rId14" Target="../media/image12.svg" Type="http://schemas.openxmlformats.org/officeDocument/2006/relationships/image"/><Relationship Id="rId15" Target="../media/image23.png" Type="http://schemas.openxmlformats.org/officeDocument/2006/relationships/image"/><Relationship Id="rId16" Target="../media/image24.svg" Type="http://schemas.openxmlformats.org/officeDocument/2006/relationships/image"/><Relationship Id="rId17" Target="../media/image17.png" Type="http://schemas.openxmlformats.org/officeDocument/2006/relationships/image"/><Relationship Id="rId18" Target="../media/image18.svg" Type="http://schemas.openxmlformats.org/officeDocument/2006/relationships/image"/><Relationship Id="rId19" Target="../media/image25.png" Type="http://schemas.openxmlformats.org/officeDocument/2006/relationships/image"/><Relationship Id="rId2" Target="../media/image44.jpeg" Type="http://schemas.openxmlformats.org/officeDocument/2006/relationships/image"/><Relationship Id="rId20" Target="../media/image26.svg" Type="http://schemas.openxmlformats.org/officeDocument/2006/relationships/image"/><Relationship Id="rId21" Target="../media/image27.png" Type="http://schemas.openxmlformats.org/officeDocument/2006/relationships/image"/><Relationship Id="rId22" Target="../media/image28.svg" Type="http://schemas.openxmlformats.org/officeDocument/2006/relationships/image"/><Relationship Id="rId23" Target="../media/image13.png" Type="http://schemas.openxmlformats.org/officeDocument/2006/relationships/image"/><Relationship Id="rId24" Target="../media/image14.svg" Type="http://schemas.openxmlformats.org/officeDocument/2006/relationships/image"/><Relationship Id="rId25" Target="../media/image29.png" Type="http://schemas.openxmlformats.org/officeDocument/2006/relationships/image"/><Relationship Id="rId26" Target="../media/image30.svg" Type="http://schemas.openxmlformats.org/officeDocument/2006/relationships/image"/><Relationship Id="rId3" Target="../media/image1.png" Type="http://schemas.openxmlformats.org/officeDocument/2006/relationships/image"/><Relationship Id="rId4" Target="../media/image2.svg" Type="http://schemas.openxmlformats.org/officeDocument/2006/relationships/image"/><Relationship Id="rId5" Target="../media/image3.png" Type="http://schemas.openxmlformats.org/officeDocument/2006/relationships/image"/><Relationship Id="rId6" Target="../media/image4.svg" Type="http://schemas.openxmlformats.org/officeDocument/2006/relationships/image"/><Relationship Id="rId7" Target="../media/image5.png" Type="http://schemas.openxmlformats.org/officeDocument/2006/relationships/image"/><Relationship Id="rId8" Target="../media/image6.svg" Type="http://schemas.openxmlformats.org/officeDocument/2006/relationships/image"/><Relationship Id="rId9" Target="../media/image7.png" Type="http://schemas.openxmlformats.org/officeDocument/2006/relationships/image"/></Relationships>
</file>

<file path=ppt/slides/_rels/slide16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10" Target="../media/image8.svg" Type="http://schemas.openxmlformats.org/officeDocument/2006/relationships/image"/><Relationship Id="rId11" Target="../media/image9.png" Type="http://schemas.openxmlformats.org/officeDocument/2006/relationships/image"/><Relationship Id="rId12" Target="../media/image10.svg" Type="http://schemas.openxmlformats.org/officeDocument/2006/relationships/image"/><Relationship Id="rId13" Target="../media/image11.png" Type="http://schemas.openxmlformats.org/officeDocument/2006/relationships/image"/><Relationship Id="rId14" Target="../media/image12.svg" Type="http://schemas.openxmlformats.org/officeDocument/2006/relationships/image"/><Relationship Id="rId15" Target="../media/image23.png" Type="http://schemas.openxmlformats.org/officeDocument/2006/relationships/image"/><Relationship Id="rId16" Target="../media/image24.svg" Type="http://schemas.openxmlformats.org/officeDocument/2006/relationships/image"/><Relationship Id="rId17" Target="../media/image17.png" Type="http://schemas.openxmlformats.org/officeDocument/2006/relationships/image"/><Relationship Id="rId18" Target="../media/image18.svg" Type="http://schemas.openxmlformats.org/officeDocument/2006/relationships/image"/><Relationship Id="rId19" Target="../media/image25.png" Type="http://schemas.openxmlformats.org/officeDocument/2006/relationships/image"/><Relationship Id="rId2" Target="../media/image45.jpeg" Type="http://schemas.openxmlformats.org/officeDocument/2006/relationships/image"/><Relationship Id="rId20" Target="../media/image26.svg" Type="http://schemas.openxmlformats.org/officeDocument/2006/relationships/image"/><Relationship Id="rId21" Target="../media/image27.png" Type="http://schemas.openxmlformats.org/officeDocument/2006/relationships/image"/><Relationship Id="rId22" Target="../media/image28.svg" Type="http://schemas.openxmlformats.org/officeDocument/2006/relationships/image"/><Relationship Id="rId23" Target="../media/image13.png" Type="http://schemas.openxmlformats.org/officeDocument/2006/relationships/image"/><Relationship Id="rId24" Target="../media/image14.svg" Type="http://schemas.openxmlformats.org/officeDocument/2006/relationships/image"/><Relationship Id="rId25" Target="../media/image29.png" Type="http://schemas.openxmlformats.org/officeDocument/2006/relationships/image"/><Relationship Id="rId26" Target="../media/image30.svg" Type="http://schemas.openxmlformats.org/officeDocument/2006/relationships/image"/><Relationship Id="rId3" Target="../media/image1.png" Type="http://schemas.openxmlformats.org/officeDocument/2006/relationships/image"/><Relationship Id="rId4" Target="../media/image2.svg" Type="http://schemas.openxmlformats.org/officeDocument/2006/relationships/image"/><Relationship Id="rId5" Target="../media/image3.png" Type="http://schemas.openxmlformats.org/officeDocument/2006/relationships/image"/><Relationship Id="rId6" Target="../media/image4.svg" Type="http://schemas.openxmlformats.org/officeDocument/2006/relationships/image"/><Relationship Id="rId7" Target="../media/image5.png" Type="http://schemas.openxmlformats.org/officeDocument/2006/relationships/image"/><Relationship Id="rId8" Target="../media/image6.svg" Type="http://schemas.openxmlformats.org/officeDocument/2006/relationships/image"/><Relationship Id="rId9" Target="../media/image7.png" Type="http://schemas.openxmlformats.org/officeDocument/2006/relationships/image"/></Relationships>
</file>

<file path=ppt/slides/_rels/slide17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10" Target="../media/image21.png" Type="http://schemas.openxmlformats.org/officeDocument/2006/relationships/image"/><Relationship Id="rId11" Target="../media/image22.svg" Type="http://schemas.openxmlformats.org/officeDocument/2006/relationships/image"/><Relationship Id="rId12" Target="../media/image23.png" Type="http://schemas.openxmlformats.org/officeDocument/2006/relationships/image"/><Relationship Id="rId13" Target="../media/image24.svg" Type="http://schemas.openxmlformats.org/officeDocument/2006/relationships/image"/><Relationship Id="rId14" Target="../media/image25.png" Type="http://schemas.openxmlformats.org/officeDocument/2006/relationships/image"/><Relationship Id="rId15" Target="../media/image26.svg" Type="http://schemas.openxmlformats.org/officeDocument/2006/relationships/image"/><Relationship Id="rId16" Target="../media/image27.png" Type="http://schemas.openxmlformats.org/officeDocument/2006/relationships/image"/><Relationship Id="rId17" Target="../media/image28.svg" Type="http://schemas.openxmlformats.org/officeDocument/2006/relationships/image"/><Relationship Id="rId18" Target="../media/image29.png" Type="http://schemas.openxmlformats.org/officeDocument/2006/relationships/image"/><Relationship Id="rId19" Target="../media/image30.svg" Type="http://schemas.openxmlformats.org/officeDocument/2006/relationships/image"/><Relationship Id="rId2" Target="../media/image13.png" Type="http://schemas.openxmlformats.org/officeDocument/2006/relationships/image"/><Relationship Id="rId3" Target="../media/image14.svg" Type="http://schemas.openxmlformats.org/officeDocument/2006/relationships/image"/><Relationship Id="rId4" Target="../media/image15.png" Type="http://schemas.openxmlformats.org/officeDocument/2006/relationships/image"/><Relationship Id="rId5" Target="../media/image16.svg" Type="http://schemas.openxmlformats.org/officeDocument/2006/relationships/image"/><Relationship Id="rId6" Target="../media/image17.png" Type="http://schemas.openxmlformats.org/officeDocument/2006/relationships/image"/><Relationship Id="rId7" Target="../media/image18.svg" Type="http://schemas.openxmlformats.org/officeDocument/2006/relationships/image"/><Relationship Id="rId8" Target="../media/image19.png" Type="http://schemas.openxmlformats.org/officeDocument/2006/relationships/image"/><Relationship Id="rId9" Target="../media/image20.svg" Type="http://schemas.openxmlformats.org/officeDocument/2006/relationships/image"/></Relationships>
</file>

<file path=ppt/slides/_rels/slide18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10" Target="../media/image21.png" Type="http://schemas.openxmlformats.org/officeDocument/2006/relationships/image"/><Relationship Id="rId11" Target="../media/image22.svg" Type="http://schemas.openxmlformats.org/officeDocument/2006/relationships/image"/><Relationship Id="rId12" Target="../media/image23.png" Type="http://schemas.openxmlformats.org/officeDocument/2006/relationships/image"/><Relationship Id="rId13" Target="../media/image24.svg" Type="http://schemas.openxmlformats.org/officeDocument/2006/relationships/image"/><Relationship Id="rId14" Target="../media/image25.png" Type="http://schemas.openxmlformats.org/officeDocument/2006/relationships/image"/><Relationship Id="rId15" Target="../media/image26.svg" Type="http://schemas.openxmlformats.org/officeDocument/2006/relationships/image"/><Relationship Id="rId16" Target="../media/image27.png" Type="http://schemas.openxmlformats.org/officeDocument/2006/relationships/image"/><Relationship Id="rId17" Target="../media/image28.svg" Type="http://schemas.openxmlformats.org/officeDocument/2006/relationships/image"/><Relationship Id="rId18" Target="../media/image29.png" Type="http://schemas.openxmlformats.org/officeDocument/2006/relationships/image"/><Relationship Id="rId19" Target="../media/image30.svg" Type="http://schemas.openxmlformats.org/officeDocument/2006/relationships/image"/><Relationship Id="rId2" Target="../media/image13.png" Type="http://schemas.openxmlformats.org/officeDocument/2006/relationships/image"/><Relationship Id="rId3" Target="../media/image14.svg" Type="http://schemas.openxmlformats.org/officeDocument/2006/relationships/image"/><Relationship Id="rId4" Target="../media/image15.png" Type="http://schemas.openxmlformats.org/officeDocument/2006/relationships/image"/><Relationship Id="rId5" Target="../media/image16.svg" Type="http://schemas.openxmlformats.org/officeDocument/2006/relationships/image"/><Relationship Id="rId6" Target="../media/image17.png" Type="http://schemas.openxmlformats.org/officeDocument/2006/relationships/image"/><Relationship Id="rId7" Target="../media/image18.svg" Type="http://schemas.openxmlformats.org/officeDocument/2006/relationships/image"/><Relationship Id="rId8" Target="../media/image19.png" Type="http://schemas.openxmlformats.org/officeDocument/2006/relationships/image"/><Relationship Id="rId9" Target="../media/image20.svg" Type="http://schemas.openxmlformats.org/officeDocument/2006/relationships/image"/></Relationships>
</file>

<file path=ppt/slides/_rels/slide19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10" Target="../media/image21.png" Type="http://schemas.openxmlformats.org/officeDocument/2006/relationships/image"/><Relationship Id="rId11" Target="../media/image22.svg" Type="http://schemas.openxmlformats.org/officeDocument/2006/relationships/image"/><Relationship Id="rId12" Target="../media/image23.png" Type="http://schemas.openxmlformats.org/officeDocument/2006/relationships/image"/><Relationship Id="rId13" Target="../media/image24.svg" Type="http://schemas.openxmlformats.org/officeDocument/2006/relationships/image"/><Relationship Id="rId14" Target="../media/image25.png" Type="http://schemas.openxmlformats.org/officeDocument/2006/relationships/image"/><Relationship Id="rId15" Target="../media/image26.svg" Type="http://schemas.openxmlformats.org/officeDocument/2006/relationships/image"/><Relationship Id="rId16" Target="../media/image27.png" Type="http://schemas.openxmlformats.org/officeDocument/2006/relationships/image"/><Relationship Id="rId17" Target="../media/image28.svg" Type="http://schemas.openxmlformats.org/officeDocument/2006/relationships/image"/><Relationship Id="rId18" Target="../media/image29.png" Type="http://schemas.openxmlformats.org/officeDocument/2006/relationships/image"/><Relationship Id="rId19" Target="../media/image30.svg" Type="http://schemas.openxmlformats.org/officeDocument/2006/relationships/image"/><Relationship Id="rId2" Target="../media/image13.png" Type="http://schemas.openxmlformats.org/officeDocument/2006/relationships/image"/><Relationship Id="rId20" Target="../media/image1.png" Type="http://schemas.openxmlformats.org/officeDocument/2006/relationships/image"/><Relationship Id="rId21" Target="../media/image2.svg" Type="http://schemas.openxmlformats.org/officeDocument/2006/relationships/image"/><Relationship Id="rId22" Target="../media/image3.png" Type="http://schemas.openxmlformats.org/officeDocument/2006/relationships/image"/><Relationship Id="rId23" Target="../media/image4.svg" Type="http://schemas.openxmlformats.org/officeDocument/2006/relationships/image"/><Relationship Id="rId24" Target="../media/image5.png" Type="http://schemas.openxmlformats.org/officeDocument/2006/relationships/image"/><Relationship Id="rId25" Target="../media/image6.svg" Type="http://schemas.openxmlformats.org/officeDocument/2006/relationships/image"/><Relationship Id="rId26" Target="../media/image7.png" Type="http://schemas.openxmlformats.org/officeDocument/2006/relationships/image"/><Relationship Id="rId27" Target="../media/image8.svg" Type="http://schemas.openxmlformats.org/officeDocument/2006/relationships/image"/><Relationship Id="rId28" Target="../media/image9.png" Type="http://schemas.openxmlformats.org/officeDocument/2006/relationships/image"/><Relationship Id="rId29" Target="../media/image10.svg" Type="http://schemas.openxmlformats.org/officeDocument/2006/relationships/image"/><Relationship Id="rId3" Target="../media/image14.svg" Type="http://schemas.openxmlformats.org/officeDocument/2006/relationships/image"/><Relationship Id="rId30" Target="../media/image11.png" Type="http://schemas.openxmlformats.org/officeDocument/2006/relationships/image"/><Relationship Id="rId31" Target="../media/image12.svg" Type="http://schemas.openxmlformats.org/officeDocument/2006/relationships/image"/><Relationship Id="rId4" Target="../media/image15.png" Type="http://schemas.openxmlformats.org/officeDocument/2006/relationships/image"/><Relationship Id="rId5" Target="../media/image16.svg" Type="http://schemas.openxmlformats.org/officeDocument/2006/relationships/image"/><Relationship Id="rId6" Target="../media/image17.png" Type="http://schemas.openxmlformats.org/officeDocument/2006/relationships/image"/><Relationship Id="rId7" Target="../media/image18.svg" Type="http://schemas.openxmlformats.org/officeDocument/2006/relationships/image"/><Relationship Id="rId8" Target="../media/image19.png" Type="http://schemas.openxmlformats.org/officeDocument/2006/relationships/image"/><Relationship Id="rId9" Target="../media/image20.svg" Type="http://schemas.openxmlformats.org/officeDocument/2006/relationships/image"/></Relationships>
</file>

<file path=ppt/slides/_rels/slide20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10" Target="../media/image21.png" Type="http://schemas.openxmlformats.org/officeDocument/2006/relationships/image"/><Relationship Id="rId11" Target="../media/image22.svg" Type="http://schemas.openxmlformats.org/officeDocument/2006/relationships/image"/><Relationship Id="rId12" Target="../media/image23.png" Type="http://schemas.openxmlformats.org/officeDocument/2006/relationships/image"/><Relationship Id="rId13" Target="../media/image24.svg" Type="http://schemas.openxmlformats.org/officeDocument/2006/relationships/image"/><Relationship Id="rId14" Target="../media/image25.png" Type="http://schemas.openxmlformats.org/officeDocument/2006/relationships/image"/><Relationship Id="rId15" Target="../media/image26.svg" Type="http://schemas.openxmlformats.org/officeDocument/2006/relationships/image"/><Relationship Id="rId16" Target="../media/image27.png" Type="http://schemas.openxmlformats.org/officeDocument/2006/relationships/image"/><Relationship Id="rId17" Target="../media/image28.svg" Type="http://schemas.openxmlformats.org/officeDocument/2006/relationships/image"/><Relationship Id="rId18" Target="../media/image29.png" Type="http://schemas.openxmlformats.org/officeDocument/2006/relationships/image"/><Relationship Id="rId19" Target="../media/image30.svg" Type="http://schemas.openxmlformats.org/officeDocument/2006/relationships/image"/><Relationship Id="rId2" Target="../media/image13.png" Type="http://schemas.openxmlformats.org/officeDocument/2006/relationships/image"/><Relationship Id="rId20" Target="../media/image1.png" Type="http://schemas.openxmlformats.org/officeDocument/2006/relationships/image"/><Relationship Id="rId21" Target="../media/image2.svg" Type="http://schemas.openxmlformats.org/officeDocument/2006/relationships/image"/><Relationship Id="rId22" Target="../media/image3.png" Type="http://schemas.openxmlformats.org/officeDocument/2006/relationships/image"/><Relationship Id="rId23" Target="../media/image4.svg" Type="http://schemas.openxmlformats.org/officeDocument/2006/relationships/image"/><Relationship Id="rId24" Target="../media/image5.png" Type="http://schemas.openxmlformats.org/officeDocument/2006/relationships/image"/><Relationship Id="rId25" Target="../media/image6.svg" Type="http://schemas.openxmlformats.org/officeDocument/2006/relationships/image"/><Relationship Id="rId26" Target="../media/image7.png" Type="http://schemas.openxmlformats.org/officeDocument/2006/relationships/image"/><Relationship Id="rId27" Target="../media/image8.svg" Type="http://schemas.openxmlformats.org/officeDocument/2006/relationships/image"/><Relationship Id="rId28" Target="../media/image9.png" Type="http://schemas.openxmlformats.org/officeDocument/2006/relationships/image"/><Relationship Id="rId29" Target="../media/image10.svg" Type="http://schemas.openxmlformats.org/officeDocument/2006/relationships/image"/><Relationship Id="rId3" Target="../media/image14.svg" Type="http://schemas.openxmlformats.org/officeDocument/2006/relationships/image"/><Relationship Id="rId30" Target="../media/image11.png" Type="http://schemas.openxmlformats.org/officeDocument/2006/relationships/image"/><Relationship Id="rId31" Target="../media/image12.svg" Type="http://schemas.openxmlformats.org/officeDocument/2006/relationships/image"/><Relationship Id="rId4" Target="../media/image15.png" Type="http://schemas.openxmlformats.org/officeDocument/2006/relationships/image"/><Relationship Id="rId5" Target="../media/image16.svg" Type="http://schemas.openxmlformats.org/officeDocument/2006/relationships/image"/><Relationship Id="rId6" Target="../media/image17.png" Type="http://schemas.openxmlformats.org/officeDocument/2006/relationships/image"/><Relationship Id="rId7" Target="../media/image18.svg" Type="http://schemas.openxmlformats.org/officeDocument/2006/relationships/image"/><Relationship Id="rId8" Target="../media/image19.png" Type="http://schemas.openxmlformats.org/officeDocument/2006/relationships/image"/><Relationship Id="rId9" Target="../media/image20.svg" Type="http://schemas.openxmlformats.org/officeDocument/2006/relationships/image"/></Relationships>
</file>

<file path=ppt/slides/_rels/slide21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10" Target="../media/image21.png" Type="http://schemas.openxmlformats.org/officeDocument/2006/relationships/image"/><Relationship Id="rId11" Target="../media/image22.svg" Type="http://schemas.openxmlformats.org/officeDocument/2006/relationships/image"/><Relationship Id="rId12" Target="../media/image23.png" Type="http://schemas.openxmlformats.org/officeDocument/2006/relationships/image"/><Relationship Id="rId13" Target="../media/image24.svg" Type="http://schemas.openxmlformats.org/officeDocument/2006/relationships/image"/><Relationship Id="rId14" Target="../media/image25.png" Type="http://schemas.openxmlformats.org/officeDocument/2006/relationships/image"/><Relationship Id="rId15" Target="../media/image26.svg" Type="http://schemas.openxmlformats.org/officeDocument/2006/relationships/image"/><Relationship Id="rId16" Target="../media/image27.png" Type="http://schemas.openxmlformats.org/officeDocument/2006/relationships/image"/><Relationship Id="rId17" Target="../media/image28.svg" Type="http://schemas.openxmlformats.org/officeDocument/2006/relationships/image"/><Relationship Id="rId18" Target="../media/image29.png" Type="http://schemas.openxmlformats.org/officeDocument/2006/relationships/image"/><Relationship Id="rId19" Target="../media/image30.svg" Type="http://schemas.openxmlformats.org/officeDocument/2006/relationships/image"/><Relationship Id="rId2" Target="../media/image13.png" Type="http://schemas.openxmlformats.org/officeDocument/2006/relationships/image"/><Relationship Id="rId20" Target="../media/image1.png" Type="http://schemas.openxmlformats.org/officeDocument/2006/relationships/image"/><Relationship Id="rId21" Target="../media/image2.svg" Type="http://schemas.openxmlformats.org/officeDocument/2006/relationships/image"/><Relationship Id="rId22" Target="../media/image3.png" Type="http://schemas.openxmlformats.org/officeDocument/2006/relationships/image"/><Relationship Id="rId23" Target="../media/image4.svg" Type="http://schemas.openxmlformats.org/officeDocument/2006/relationships/image"/><Relationship Id="rId24" Target="../media/image5.png" Type="http://schemas.openxmlformats.org/officeDocument/2006/relationships/image"/><Relationship Id="rId25" Target="../media/image6.svg" Type="http://schemas.openxmlformats.org/officeDocument/2006/relationships/image"/><Relationship Id="rId26" Target="../media/image7.png" Type="http://schemas.openxmlformats.org/officeDocument/2006/relationships/image"/><Relationship Id="rId27" Target="../media/image8.svg" Type="http://schemas.openxmlformats.org/officeDocument/2006/relationships/image"/><Relationship Id="rId28" Target="../media/image9.png" Type="http://schemas.openxmlformats.org/officeDocument/2006/relationships/image"/><Relationship Id="rId29" Target="../media/image10.svg" Type="http://schemas.openxmlformats.org/officeDocument/2006/relationships/image"/><Relationship Id="rId3" Target="../media/image14.svg" Type="http://schemas.openxmlformats.org/officeDocument/2006/relationships/image"/><Relationship Id="rId30" Target="../media/image11.png" Type="http://schemas.openxmlformats.org/officeDocument/2006/relationships/image"/><Relationship Id="rId31" Target="../media/image12.svg" Type="http://schemas.openxmlformats.org/officeDocument/2006/relationships/image"/><Relationship Id="rId4" Target="../media/image15.png" Type="http://schemas.openxmlformats.org/officeDocument/2006/relationships/image"/><Relationship Id="rId5" Target="../media/image16.svg" Type="http://schemas.openxmlformats.org/officeDocument/2006/relationships/image"/><Relationship Id="rId6" Target="../media/image17.png" Type="http://schemas.openxmlformats.org/officeDocument/2006/relationships/image"/><Relationship Id="rId7" Target="../media/image18.svg" Type="http://schemas.openxmlformats.org/officeDocument/2006/relationships/image"/><Relationship Id="rId8" Target="../media/image19.png" Type="http://schemas.openxmlformats.org/officeDocument/2006/relationships/image"/><Relationship Id="rId9" Target="../media/image20.svg" Type="http://schemas.openxmlformats.org/officeDocument/2006/relationships/image"/></Relationships>
</file>

<file path=ppt/slides/_rels/slide22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10" Target="../media/image21.png" Type="http://schemas.openxmlformats.org/officeDocument/2006/relationships/image"/><Relationship Id="rId11" Target="../media/image22.svg" Type="http://schemas.openxmlformats.org/officeDocument/2006/relationships/image"/><Relationship Id="rId12" Target="../media/image23.png" Type="http://schemas.openxmlformats.org/officeDocument/2006/relationships/image"/><Relationship Id="rId13" Target="../media/image24.svg" Type="http://schemas.openxmlformats.org/officeDocument/2006/relationships/image"/><Relationship Id="rId14" Target="../media/image25.png" Type="http://schemas.openxmlformats.org/officeDocument/2006/relationships/image"/><Relationship Id="rId15" Target="../media/image26.svg" Type="http://schemas.openxmlformats.org/officeDocument/2006/relationships/image"/><Relationship Id="rId16" Target="../media/image27.png" Type="http://schemas.openxmlformats.org/officeDocument/2006/relationships/image"/><Relationship Id="rId17" Target="../media/image28.svg" Type="http://schemas.openxmlformats.org/officeDocument/2006/relationships/image"/><Relationship Id="rId18" Target="../media/image29.png" Type="http://schemas.openxmlformats.org/officeDocument/2006/relationships/image"/><Relationship Id="rId19" Target="../media/image30.svg" Type="http://schemas.openxmlformats.org/officeDocument/2006/relationships/image"/><Relationship Id="rId2" Target="../media/image13.png" Type="http://schemas.openxmlformats.org/officeDocument/2006/relationships/image"/><Relationship Id="rId20" Target="../media/image1.png" Type="http://schemas.openxmlformats.org/officeDocument/2006/relationships/image"/><Relationship Id="rId21" Target="../media/image2.svg" Type="http://schemas.openxmlformats.org/officeDocument/2006/relationships/image"/><Relationship Id="rId22" Target="../media/image3.png" Type="http://schemas.openxmlformats.org/officeDocument/2006/relationships/image"/><Relationship Id="rId23" Target="../media/image4.svg" Type="http://schemas.openxmlformats.org/officeDocument/2006/relationships/image"/><Relationship Id="rId24" Target="../media/image5.png" Type="http://schemas.openxmlformats.org/officeDocument/2006/relationships/image"/><Relationship Id="rId25" Target="../media/image6.svg" Type="http://schemas.openxmlformats.org/officeDocument/2006/relationships/image"/><Relationship Id="rId26" Target="../media/image7.png" Type="http://schemas.openxmlformats.org/officeDocument/2006/relationships/image"/><Relationship Id="rId27" Target="../media/image8.svg" Type="http://schemas.openxmlformats.org/officeDocument/2006/relationships/image"/><Relationship Id="rId28" Target="../media/image9.png" Type="http://schemas.openxmlformats.org/officeDocument/2006/relationships/image"/><Relationship Id="rId29" Target="../media/image10.svg" Type="http://schemas.openxmlformats.org/officeDocument/2006/relationships/image"/><Relationship Id="rId3" Target="../media/image14.svg" Type="http://schemas.openxmlformats.org/officeDocument/2006/relationships/image"/><Relationship Id="rId30" Target="../media/image11.png" Type="http://schemas.openxmlformats.org/officeDocument/2006/relationships/image"/><Relationship Id="rId31" Target="../media/image12.svg" Type="http://schemas.openxmlformats.org/officeDocument/2006/relationships/image"/><Relationship Id="rId4" Target="../media/image15.png" Type="http://schemas.openxmlformats.org/officeDocument/2006/relationships/image"/><Relationship Id="rId5" Target="../media/image16.svg" Type="http://schemas.openxmlformats.org/officeDocument/2006/relationships/image"/><Relationship Id="rId6" Target="../media/image17.png" Type="http://schemas.openxmlformats.org/officeDocument/2006/relationships/image"/><Relationship Id="rId7" Target="../media/image18.svg" Type="http://schemas.openxmlformats.org/officeDocument/2006/relationships/image"/><Relationship Id="rId8" Target="../media/image19.png" Type="http://schemas.openxmlformats.org/officeDocument/2006/relationships/image"/><Relationship Id="rId9" Target="../media/image20.svg" Type="http://schemas.openxmlformats.org/officeDocument/2006/relationships/image"/></Relationships>
</file>

<file path=ppt/slides/_rels/slide23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10" Target="../media/image21.png" Type="http://schemas.openxmlformats.org/officeDocument/2006/relationships/image"/><Relationship Id="rId11" Target="../media/image22.svg" Type="http://schemas.openxmlformats.org/officeDocument/2006/relationships/image"/><Relationship Id="rId12" Target="../media/image23.png" Type="http://schemas.openxmlformats.org/officeDocument/2006/relationships/image"/><Relationship Id="rId13" Target="../media/image24.svg" Type="http://schemas.openxmlformats.org/officeDocument/2006/relationships/image"/><Relationship Id="rId14" Target="../media/image25.png" Type="http://schemas.openxmlformats.org/officeDocument/2006/relationships/image"/><Relationship Id="rId15" Target="../media/image26.svg" Type="http://schemas.openxmlformats.org/officeDocument/2006/relationships/image"/><Relationship Id="rId16" Target="../media/image27.png" Type="http://schemas.openxmlformats.org/officeDocument/2006/relationships/image"/><Relationship Id="rId17" Target="../media/image28.svg" Type="http://schemas.openxmlformats.org/officeDocument/2006/relationships/image"/><Relationship Id="rId18" Target="../media/image29.png" Type="http://schemas.openxmlformats.org/officeDocument/2006/relationships/image"/><Relationship Id="rId19" Target="../media/image30.svg" Type="http://schemas.openxmlformats.org/officeDocument/2006/relationships/image"/><Relationship Id="rId2" Target="../media/image13.png" Type="http://schemas.openxmlformats.org/officeDocument/2006/relationships/image"/><Relationship Id="rId20" Target="../media/image1.png" Type="http://schemas.openxmlformats.org/officeDocument/2006/relationships/image"/><Relationship Id="rId21" Target="../media/image2.svg" Type="http://schemas.openxmlformats.org/officeDocument/2006/relationships/image"/><Relationship Id="rId22" Target="../media/image3.png" Type="http://schemas.openxmlformats.org/officeDocument/2006/relationships/image"/><Relationship Id="rId23" Target="../media/image4.svg" Type="http://schemas.openxmlformats.org/officeDocument/2006/relationships/image"/><Relationship Id="rId24" Target="../media/image5.png" Type="http://schemas.openxmlformats.org/officeDocument/2006/relationships/image"/><Relationship Id="rId25" Target="../media/image6.svg" Type="http://schemas.openxmlformats.org/officeDocument/2006/relationships/image"/><Relationship Id="rId26" Target="../media/image7.png" Type="http://schemas.openxmlformats.org/officeDocument/2006/relationships/image"/><Relationship Id="rId27" Target="../media/image8.svg" Type="http://schemas.openxmlformats.org/officeDocument/2006/relationships/image"/><Relationship Id="rId28" Target="../media/image9.png" Type="http://schemas.openxmlformats.org/officeDocument/2006/relationships/image"/><Relationship Id="rId29" Target="../media/image10.svg" Type="http://schemas.openxmlformats.org/officeDocument/2006/relationships/image"/><Relationship Id="rId3" Target="../media/image14.svg" Type="http://schemas.openxmlformats.org/officeDocument/2006/relationships/image"/><Relationship Id="rId30" Target="../media/image11.png" Type="http://schemas.openxmlformats.org/officeDocument/2006/relationships/image"/><Relationship Id="rId31" Target="../media/image12.svg" Type="http://schemas.openxmlformats.org/officeDocument/2006/relationships/image"/><Relationship Id="rId32" Target="https://inspiredchildren.org.uk" TargetMode="External" Type="http://schemas.openxmlformats.org/officeDocument/2006/relationships/hyperlink"/><Relationship Id="rId33" Target="https://doi.org/10.1542/peds.2018-2058" TargetMode="External" Type="http://schemas.openxmlformats.org/officeDocument/2006/relationships/hyperlink"/><Relationship Id="rId34" Target="https://developingchild.harvard.edu/resource-guides/guide-executive-function/" TargetMode="External" Type="http://schemas.openxmlformats.org/officeDocument/2006/relationships/hyperlink"/><Relationship Id="rId35" Target="https://developingchild.harvard.edu/resources/handouts-tools/activities-guide-enhancing-and-practicing-executive-function-skills-with-children-from-infancy-to-adolescence/" TargetMode="External" Type="http://schemas.openxmlformats.org/officeDocument/2006/relationships/hyperlink"/><Relationship Id="rId36" Target="https://www.gov.uk/government/publications/development-matters--2?utm_source=chatgpt.com" TargetMode="External" Type="http://schemas.openxmlformats.org/officeDocument/2006/relationships/hyperlink"/><Relationship Id="rId4" Target="../media/image15.png" Type="http://schemas.openxmlformats.org/officeDocument/2006/relationships/image"/><Relationship Id="rId5" Target="../media/image16.svg" Type="http://schemas.openxmlformats.org/officeDocument/2006/relationships/image"/><Relationship Id="rId6" Target="../media/image17.png" Type="http://schemas.openxmlformats.org/officeDocument/2006/relationships/image"/><Relationship Id="rId7" Target="../media/image18.svg" Type="http://schemas.openxmlformats.org/officeDocument/2006/relationships/image"/><Relationship Id="rId8" Target="../media/image19.png" Type="http://schemas.openxmlformats.org/officeDocument/2006/relationships/image"/><Relationship Id="rId9" Target="../media/image20.svg" Type="http://schemas.openxmlformats.org/officeDocument/2006/relationships/image"/></Relationships>
</file>

<file path=ppt/slides/slide1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bg>
      <p:bgPr>
        <a:solidFill>
          <a:srgbClr val="FFFCF7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name="Group 2" id="2"/>
          <p:cNvGrpSpPr/>
          <p:nvPr/>
        </p:nvGrpSpPr>
        <p:grpSpPr>
          <a:xfrm rot="0">
            <a:off x="14268377" y="3928333"/>
            <a:ext cx="3955280" cy="2926457"/>
            <a:chOff x="0" y="0"/>
            <a:chExt cx="5273707" cy="3901942"/>
          </a:xfrm>
        </p:grpSpPr>
        <p:sp>
          <p:nvSpPr>
            <p:cNvPr name="Freeform 3" id="3"/>
            <p:cNvSpPr/>
            <p:nvPr/>
          </p:nvSpPr>
          <p:spPr>
            <a:xfrm flipH="false" flipV="false" rot="0">
              <a:off x="1414640" y="1384393"/>
              <a:ext cx="2517549" cy="2517549"/>
            </a:xfrm>
            <a:custGeom>
              <a:avLst/>
              <a:gdLst/>
              <a:ahLst/>
              <a:cxnLst/>
              <a:rect r="r" b="b" t="t" l="l"/>
              <a:pathLst>
                <a:path h="2517549" w="2517549">
                  <a:moveTo>
                    <a:pt x="0" y="0"/>
                  </a:moveTo>
                  <a:lnTo>
                    <a:pt x="2517549" y="0"/>
                  </a:lnTo>
                  <a:lnTo>
                    <a:pt x="2517549" y="2517549"/>
                  </a:lnTo>
                  <a:lnTo>
                    <a:pt x="0" y="2517549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2">
                <a:extLst>
                  <a:ext uri="{96DAC541-7B7A-43D3-8B79-37D633B846F1}">
                    <asvg:svgBlip xmlns:asvg="http://schemas.microsoft.com/office/drawing/2016/SVG/main" r:embed="rId3"/>
                  </a:ext>
                </a:extLst>
              </a:blip>
              <a:stretch>
                <a:fillRect l="0" t="0" r="0" b="0"/>
              </a:stretch>
            </a:blipFill>
          </p:spPr>
        </p:sp>
        <p:sp>
          <p:nvSpPr>
            <p:cNvPr name="Freeform 4" id="4"/>
            <p:cNvSpPr/>
            <p:nvPr/>
          </p:nvSpPr>
          <p:spPr>
            <a:xfrm flipH="false" flipV="false" rot="0">
              <a:off x="0" y="0"/>
              <a:ext cx="2535315" cy="2535315"/>
            </a:xfrm>
            <a:custGeom>
              <a:avLst/>
              <a:gdLst/>
              <a:ahLst/>
              <a:cxnLst/>
              <a:rect r="r" b="b" t="t" l="l"/>
              <a:pathLst>
                <a:path h="2535315" w="2535315">
                  <a:moveTo>
                    <a:pt x="0" y="0"/>
                  </a:moveTo>
                  <a:lnTo>
                    <a:pt x="2535315" y="0"/>
                  </a:lnTo>
                  <a:lnTo>
                    <a:pt x="2535315" y="2535315"/>
                  </a:lnTo>
                  <a:lnTo>
                    <a:pt x="0" y="2535315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4">
                <a:extLst>
                  <a:ext uri="{96DAC541-7B7A-43D3-8B79-37D633B846F1}">
                    <asvg:svgBlip xmlns:asvg="http://schemas.microsoft.com/office/drawing/2016/SVG/main" r:embed="rId5"/>
                  </a:ext>
                </a:extLst>
              </a:blip>
              <a:stretch>
                <a:fillRect l="0" t="0" r="0" b="0"/>
              </a:stretch>
            </a:blipFill>
          </p:spPr>
        </p:sp>
        <p:sp>
          <p:nvSpPr>
            <p:cNvPr name="Freeform 5" id="5"/>
            <p:cNvSpPr/>
            <p:nvPr/>
          </p:nvSpPr>
          <p:spPr>
            <a:xfrm flipH="false" flipV="false" rot="5400000">
              <a:off x="3768558" y="-896686"/>
              <a:ext cx="608462" cy="2401835"/>
            </a:xfrm>
            <a:custGeom>
              <a:avLst/>
              <a:gdLst/>
              <a:ahLst/>
              <a:cxnLst/>
              <a:rect r="r" b="b" t="t" l="l"/>
              <a:pathLst>
                <a:path h="2401835" w="608462">
                  <a:moveTo>
                    <a:pt x="0" y="0"/>
                  </a:moveTo>
                  <a:lnTo>
                    <a:pt x="608463" y="0"/>
                  </a:lnTo>
                  <a:lnTo>
                    <a:pt x="608463" y="2401835"/>
                  </a:lnTo>
                  <a:lnTo>
                    <a:pt x="0" y="2401835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6">
                <a:extLst>
                  <a:ext uri="{96DAC541-7B7A-43D3-8B79-37D633B846F1}">
                    <asvg:svgBlip xmlns:asvg="http://schemas.microsoft.com/office/drawing/2016/SVG/main" r:embed="rId7"/>
                  </a:ext>
                </a:extLst>
              </a:blip>
              <a:stretch>
                <a:fillRect l="0" t="0" r="-160034" b="0"/>
              </a:stretch>
            </a:blipFill>
          </p:spPr>
        </p:sp>
        <p:sp>
          <p:nvSpPr>
            <p:cNvPr name="Freeform 6" id="6"/>
            <p:cNvSpPr/>
            <p:nvPr/>
          </p:nvSpPr>
          <p:spPr>
            <a:xfrm flipH="false" flipV="false" rot="5400000">
              <a:off x="3768558" y="66740"/>
              <a:ext cx="608462" cy="2401835"/>
            </a:xfrm>
            <a:custGeom>
              <a:avLst/>
              <a:gdLst/>
              <a:ahLst/>
              <a:cxnLst/>
              <a:rect r="r" b="b" t="t" l="l"/>
              <a:pathLst>
                <a:path h="2401835" w="608462">
                  <a:moveTo>
                    <a:pt x="0" y="0"/>
                  </a:moveTo>
                  <a:lnTo>
                    <a:pt x="608463" y="0"/>
                  </a:lnTo>
                  <a:lnTo>
                    <a:pt x="608463" y="2401835"/>
                  </a:lnTo>
                  <a:lnTo>
                    <a:pt x="0" y="2401835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6">
                <a:extLst>
                  <a:ext uri="{96DAC541-7B7A-43D3-8B79-37D633B846F1}">
                    <asvg:svgBlip xmlns:asvg="http://schemas.microsoft.com/office/drawing/2016/SVG/main" r:embed="rId7"/>
                  </a:ext>
                </a:extLst>
              </a:blip>
              <a:stretch>
                <a:fillRect l="0" t="0" r="-160034" b="0"/>
              </a:stretch>
            </a:blipFill>
          </p:spPr>
        </p:sp>
        <p:sp>
          <p:nvSpPr>
            <p:cNvPr name="Freeform 7" id="7"/>
            <p:cNvSpPr/>
            <p:nvPr/>
          </p:nvSpPr>
          <p:spPr>
            <a:xfrm flipH="false" flipV="false" rot="5400000">
              <a:off x="3768558" y="1030166"/>
              <a:ext cx="608462" cy="2401835"/>
            </a:xfrm>
            <a:custGeom>
              <a:avLst/>
              <a:gdLst/>
              <a:ahLst/>
              <a:cxnLst/>
              <a:rect r="r" b="b" t="t" l="l"/>
              <a:pathLst>
                <a:path h="2401835" w="608462">
                  <a:moveTo>
                    <a:pt x="0" y="0"/>
                  </a:moveTo>
                  <a:lnTo>
                    <a:pt x="608463" y="0"/>
                  </a:lnTo>
                  <a:lnTo>
                    <a:pt x="608463" y="2401835"/>
                  </a:lnTo>
                  <a:lnTo>
                    <a:pt x="0" y="2401835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6">
                <a:extLst>
                  <a:ext uri="{96DAC541-7B7A-43D3-8B79-37D633B846F1}">
                    <asvg:svgBlip xmlns:asvg="http://schemas.microsoft.com/office/drawing/2016/SVG/main" r:embed="rId7"/>
                  </a:ext>
                </a:extLst>
              </a:blip>
              <a:stretch>
                <a:fillRect l="0" t="0" r="-160034" b="0"/>
              </a:stretch>
            </a:blipFill>
          </p:spPr>
        </p:sp>
        <p:sp>
          <p:nvSpPr>
            <p:cNvPr name="Freeform 8" id="8"/>
            <p:cNvSpPr/>
            <p:nvPr/>
          </p:nvSpPr>
          <p:spPr>
            <a:xfrm flipH="false" flipV="false" rot="0">
              <a:off x="4015854" y="2643167"/>
              <a:ext cx="1228332" cy="1159805"/>
            </a:xfrm>
            <a:custGeom>
              <a:avLst/>
              <a:gdLst/>
              <a:ahLst/>
              <a:cxnLst/>
              <a:rect r="r" b="b" t="t" l="l"/>
              <a:pathLst>
                <a:path h="1159805" w="1228332">
                  <a:moveTo>
                    <a:pt x="0" y="0"/>
                  </a:moveTo>
                  <a:lnTo>
                    <a:pt x="1228332" y="0"/>
                  </a:lnTo>
                  <a:lnTo>
                    <a:pt x="1228332" y="1159805"/>
                  </a:lnTo>
                  <a:lnTo>
                    <a:pt x="0" y="1159805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8">
                <a:extLst>
                  <a:ext uri="{96DAC541-7B7A-43D3-8B79-37D633B846F1}">
                    <asvg:svgBlip xmlns:asvg="http://schemas.microsoft.com/office/drawing/2016/SVG/main" r:embed="rId9"/>
                  </a:ext>
                </a:extLst>
              </a:blip>
              <a:stretch>
                <a:fillRect l="0" t="0" r="0" b="-51028"/>
              </a:stretch>
            </a:blipFill>
          </p:spPr>
        </p:sp>
        <p:sp>
          <p:nvSpPr>
            <p:cNvPr name="Freeform 9" id="9"/>
            <p:cNvSpPr/>
            <p:nvPr/>
          </p:nvSpPr>
          <p:spPr>
            <a:xfrm flipH="false" flipV="false" rot="0">
              <a:off x="1414640" y="2953009"/>
              <a:ext cx="436814" cy="436268"/>
            </a:xfrm>
            <a:custGeom>
              <a:avLst/>
              <a:gdLst/>
              <a:ahLst/>
              <a:cxnLst/>
              <a:rect r="r" b="b" t="t" l="l"/>
              <a:pathLst>
                <a:path h="436268" w="436814">
                  <a:moveTo>
                    <a:pt x="0" y="0"/>
                  </a:moveTo>
                  <a:lnTo>
                    <a:pt x="436814" y="0"/>
                  </a:lnTo>
                  <a:lnTo>
                    <a:pt x="436814" y="436268"/>
                  </a:lnTo>
                  <a:lnTo>
                    <a:pt x="0" y="436268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10">
                <a:extLst>
                  <a:ext uri="{96DAC541-7B7A-43D3-8B79-37D633B846F1}">
                    <asvg:svgBlip xmlns:asvg="http://schemas.microsoft.com/office/drawing/2016/SVG/main" r:embed="rId11"/>
                  </a:ext>
                </a:extLst>
              </a:blip>
              <a:stretch>
                <a:fillRect l="0" t="0" r="0" b="0"/>
              </a:stretch>
            </a:blipFill>
          </p:spPr>
        </p:sp>
        <p:sp>
          <p:nvSpPr>
            <p:cNvPr name="Freeform 10" id="10"/>
            <p:cNvSpPr/>
            <p:nvPr/>
          </p:nvSpPr>
          <p:spPr>
            <a:xfrm flipH="false" flipV="false" rot="0">
              <a:off x="669166" y="2969691"/>
              <a:ext cx="419586" cy="419586"/>
            </a:xfrm>
            <a:custGeom>
              <a:avLst/>
              <a:gdLst/>
              <a:ahLst/>
              <a:cxnLst/>
              <a:rect r="r" b="b" t="t" l="l"/>
              <a:pathLst>
                <a:path h="419586" w="419586">
                  <a:moveTo>
                    <a:pt x="0" y="0"/>
                  </a:moveTo>
                  <a:lnTo>
                    <a:pt x="419586" y="0"/>
                  </a:lnTo>
                  <a:lnTo>
                    <a:pt x="419586" y="419586"/>
                  </a:lnTo>
                  <a:lnTo>
                    <a:pt x="0" y="419586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12">
                <a:extLst>
                  <a:ext uri="{96DAC541-7B7A-43D3-8B79-37D633B846F1}">
                    <asvg:svgBlip xmlns:asvg="http://schemas.microsoft.com/office/drawing/2016/SVG/main" r:embed="rId13"/>
                  </a:ext>
                </a:extLst>
              </a:blip>
              <a:stretch>
                <a:fillRect l="0" t="0" r="0" b="0"/>
              </a:stretch>
            </a:blipFill>
          </p:spPr>
        </p:sp>
      </p:grpSp>
      <p:grpSp>
        <p:nvGrpSpPr>
          <p:cNvPr name="Group 11" id="11"/>
          <p:cNvGrpSpPr/>
          <p:nvPr/>
        </p:nvGrpSpPr>
        <p:grpSpPr>
          <a:xfrm rot="0">
            <a:off x="14367475" y="0"/>
            <a:ext cx="3856183" cy="3928333"/>
            <a:chOff x="0" y="0"/>
            <a:chExt cx="5141577" cy="5237777"/>
          </a:xfrm>
        </p:grpSpPr>
        <p:sp>
          <p:nvSpPr>
            <p:cNvPr name="Freeform 12" id="12"/>
            <p:cNvSpPr/>
            <p:nvPr/>
          </p:nvSpPr>
          <p:spPr>
            <a:xfrm flipH="false" flipV="false" rot="0">
              <a:off x="4579242" y="0"/>
              <a:ext cx="562336" cy="853640"/>
            </a:xfrm>
            <a:custGeom>
              <a:avLst/>
              <a:gdLst/>
              <a:ahLst/>
              <a:cxnLst/>
              <a:rect r="r" b="b" t="t" l="l"/>
              <a:pathLst>
                <a:path h="853640" w="562336">
                  <a:moveTo>
                    <a:pt x="0" y="0"/>
                  </a:moveTo>
                  <a:lnTo>
                    <a:pt x="562335" y="0"/>
                  </a:lnTo>
                  <a:lnTo>
                    <a:pt x="562335" y="853640"/>
                  </a:lnTo>
                  <a:lnTo>
                    <a:pt x="0" y="853640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14">
                <a:extLst>
                  <a:ext uri="{96DAC541-7B7A-43D3-8B79-37D633B846F1}">
                    <asvg:svgBlip xmlns:asvg="http://schemas.microsoft.com/office/drawing/2016/SVG/main" r:embed="rId15"/>
                  </a:ext>
                </a:extLst>
              </a:blip>
              <a:stretch>
                <a:fillRect l="0" t="0" r="0" b="0"/>
              </a:stretch>
            </a:blipFill>
          </p:spPr>
        </p:sp>
        <p:sp>
          <p:nvSpPr>
            <p:cNvPr name="Freeform 13" id="13"/>
            <p:cNvSpPr/>
            <p:nvPr/>
          </p:nvSpPr>
          <p:spPr>
            <a:xfrm flipH="false" flipV="false" rot="0">
              <a:off x="3096351" y="3192551"/>
              <a:ext cx="2045226" cy="2045226"/>
            </a:xfrm>
            <a:custGeom>
              <a:avLst/>
              <a:gdLst/>
              <a:ahLst/>
              <a:cxnLst/>
              <a:rect r="r" b="b" t="t" l="l"/>
              <a:pathLst>
                <a:path h="2045226" w="2045226">
                  <a:moveTo>
                    <a:pt x="0" y="0"/>
                  </a:moveTo>
                  <a:lnTo>
                    <a:pt x="2045226" y="0"/>
                  </a:lnTo>
                  <a:lnTo>
                    <a:pt x="2045226" y="2045226"/>
                  </a:lnTo>
                  <a:lnTo>
                    <a:pt x="0" y="2045226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16">
                <a:extLst>
                  <a:ext uri="{96DAC541-7B7A-43D3-8B79-37D633B846F1}">
                    <asvg:svgBlip xmlns:asvg="http://schemas.microsoft.com/office/drawing/2016/SVG/main" r:embed="rId17"/>
                  </a:ext>
                </a:extLst>
              </a:blip>
              <a:stretch>
                <a:fillRect l="0" t="0" r="0" b="0"/>
              </a:stretch>
            </a:blipFill>
          </p:spPr>
        </p:sp>
        <p:sp>
          <p:nvSpPr>
            <p:cNvPr name="Freeform 14" id="14"/>
            <p:cNvSpPr/>
            <p:nvPr/>
          </p:nvSpPr>
          <p:spPr>
            <a:xfrm flipH="false" flipV="true" rot="0">
              <a:off x="3096351" y="1147325"/>
              <a:ext cx="2045226" cy="2045226"/>
            </a:xfrm>
            <a:custGeom>
              <a:avLst/>
              <a:gdLst/>
              <a:ahLst/>
              <a:cxnLst/>
              <a:rect r="r" b="b" t="t" l="l"/>
              <a:pathLst>
                <a:path h="2045226" w="2045226">
                  <a:moveTo>
                    <a:pt x="0" y="2045226"/>
                  </a:moveTo>
                  <a:lnTo>
                    <a:pt x="2045226" y="2045226"/>
                  </a:lnTo>
                  <a:lnTo>
                    <a:pt x="2045226" y="0"/>
                  </a:lnTo>
                  <a:lnTo>
                    <a:pt x="0" y="0"/>
                  </a:lnTo>
                  <a:lnTo>
                    <a:pt x="0" y="2045226"/>
                  </a:lnTo>
                  <a:close/>
                </a:path>
              </a:pathLst>
            </a:custGeom>
            <a:blipFill>
              <a:blip r:embed="rId16">
                <a:extLst>
                  <a:ext uri="{96DAC541-7B7A-43D3-8B79-37D633B846F1}">
                    <asvg:svgBlip xmlns:asvg="http://schemas.microsoft.com/office/drawing/2016/SVG/main" r:embed="rId17"/>
                  </a:ext>
                </a:extLst>
              </a:blip>
              <a:stretch>
                <a:fillRect l="0" t="0" r="0" b="0"/>
              </a:stretch>
            </a:blipFill>
          </p:spPr>
        </p:sp>
        <p:sp>
          <p:nvSpPr>
            <p:cNvPr name="Freeform 15" id="15"/>
            <p:cNvSpPr/>
            <p:nvPr/>
          </p:nvSpPr>
          <p:spPr>
            <a:xfrm flipH="false" flipV="false" rot="0">
              <a:off x="3837797" y="0"/>
              <a:ext cx="562336" cy="853640"/>
            </a:xfrm>
            <a:custGeom>
              <a:avLst/>
              <a:gdLst/>
              <a:ahLst/>
              <a:cxnLst/>
              <a:rect r="r" b="b" t="t" l="l"/>
              <a:pathLst>
                <a:path h="853640" w="562336">
                  <a:moveTo>
                    <a:pt x="0" y="0"/>
                  </a:moveTo>
                  <a:lnTo>
                    <a:pt x="562335" y="0"/>
                  </a:lnTo>
                  <a:lnTo>
                    <a:pt x="562335" y="853640"/>
                  </a:lnTo>
                  <a:lnTo>
                    <a:pt x="0" y="853640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14">
                <a:extLst>
                  <a:ext uri="{96DAC541-7B7A-43D3-8B79-37D633B846F1}">
                    <asvg:svgBlip xmlns:asvg="http://schemas.microsoft.com/office/drawing/2016/SVG/main" r:embed="rId15"/>
                  </a:ext>
                </a:extLst>
              </a:blip>
              <a:stretch>
                <a:fillRect l="0" t="0" r="0" b="0"/>
              </a:stretch>
            </a:blipFill>
          </p:spPr>
        </p:sp>
        <p:sp>
          <p:nvSpPr>
            <p:cNvPr name="Freeform 16" id="16"/>
            <p:cNvSpPr/>
            <p:nvPr/>
          </p:nvSpPr>
          <p:spPr>
            <a:xfrm flipH="false" flipV="false" rot="0">
              <a:off x="2297937" y="2336543"/>
              <a:ext cx="1596828" cy="1878621"/>
            </a:xfrm>
            <a:custGeom>
              <a:avLst/>
              <a:gdLst/>
              <a:ahLst/>
              <a:cxnLst/>
              <a:rect r="r" b="b" t="t" l="l"/>
              <a:pathLst>
                <a:path h="1878621" w="1596828">
                  <a:moveTo>
                    <a:pt x="0" y="0"/>
                  </a:moveTo>
                  <a:lnTo>
                    <a:pt x="1596828" y="0"/>
                  </a:lnTo>
                  <a:lnTo>
                    <a:pt x="1596828" y="1878621"/>
                  </a:lnTo>
                  <a:lnTo>
                    <a:pt x="0" y="1878621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18">
                <a:extLst>
                  <a:ext uri="{96DAC541-7B7A-43D3-8B79-37D633B846F1}">
                    <asvg:svgBlip xmlns:asvg="http://schemas.microsoft.com/office/drawing/2016/SVG/main" r:embed="rId19"/>
                  </a:ext>
                </a:extLst>
              </a:blip>
              <a:stretch>
                <a:fillRect l="0" t="0" r="0" b="0"/>
              </a:stretch>
            </a:blipFill>
          </p:spPr>
        </p:sp>
        <p:sp>
          <p:nvSpPr>
            <p:cNvPr name="Freeform 17" id="17"/>
            <p:cNvSpPr/>
            <p:nvPr/>
          </p:nvSpPr>
          <p:spPr>
            <a:xfrm flipH="false" flipV="false" rot="0">
              <a:off x="3096351" y="0"/>
              <a:ext cx="562336" cy="853640"/>
            </a:xfrm>
            <a:custGeom>
              <a:avLst/>
              <a:gdLst/>
              <a:ahLst/>
              <a:cxnLst/>
              <a:rect r="r" b="b" t="t" l="l"/>
              <a:pathLst>
                <a:path h="853640" w="562336">
                  <a:moveTo>
                    <a:pt x="0" y="0"/>
                  </a:moveTo>
                  <a:lnTo>
                    <a:pt x="562336" y="0"/>
                  </a:lnTo>
                  <a:lnTo>
                    <a:pt x="562336" y="853640"/>
                  </a:lnTo>
                  <a:lnTo>
                    <a:pt x="0" y="853640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14">
                <a:extLst>
                  <a:ext uri="{96DAC541-7B7A-43D3-8B79-37D633B846F1}">
                    <asvg:svgBlip xmlns:asvg="http://schemas.microsoft.com/office/drawing/2016/SVG/main" r:embed="rId15"/>
                  </a:ext>
                </a:extLst>
              </a:blip>
              <a:stretch>
                <a:fillRect l="0" t="0" r="0" b="0"/>
              </a:stretch>
            </a:blipFill>
          </p:spPr>
        </p:sp>
        <p:sp>
          <p:nvSpPr>
            <p:cNvPr name="Freeform 18" id="18"/>
            <p:cNvSpPr/>
            <p:nvPr/>
          </p:nvSpPr>
          <p:spPr>
            <a:xfrm flipH="false" flipV="false" rot="0">
              <a:off x="0" y="0"/>
              <a:ext cx="2627256" cy="2627256"/>
            </a:xfrm>
            <a:custGeom>
              <a:avLst/>
              <a:gdLst/>
              <a:ahLst/>
              <a:cxnLst/>
              <a:rect r="r" b="b" t="t" l="l"/>
              <a:pathLst>
                <a:path h="2627256" w="2627256">
                  <a:moveTo>
                    <a:pt x="0" y="0"/>
                  </a:moveTo>
                  <a:lnTo>
                    <a:pt x="2627256" y="0"/>
                  </a:lnTo>
                  <a:lnTo>
                    <a:pt x="2627256" y="2627256"/>
                  </a:lnTo>
                  <a:lnTo>
                    <a:pt x="0" y="2627256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20">
                <a:extLst>
                  <a:ext uri="{96DAC541-7B7A-43D3-8B79-37D633B846F1}">
                    <asvg:svgBlip xmlns:asvg="http://schemas.microsoft.com/office/drawing/2016/SVG/main" r:embed="rId21"/>
                  </a:ext>
                </a:extLst>
              </a:blip>
              <a:stretch>
                <a:fillRect l="0" t="0" r="0" b="0"/>
              </a:stretch>
            </a:blipFill>
          </p:spPr>
        </p:sp>
        <p:sp>
          <p:nvSpPr>
            <p:cNvPr name="Freeform 19" id="19"/>
            <p:cNvSpPr/>
            <p:nvPr/>
          </p:nvSpPr>
          <p:spPr>
            <a:xfrm flipH="false" flipV="false" rot="5400000">
              <a:off x="398379" y="2963622"/>
              <a:ext cx="2231666" cy="2226087"/>
            </a:xfrm>
            <a:custGeom>
              <a:avLst/>
              <a:gdLst/>
              <a:ahLst/>
              <a:cxnLst/>
              <a:rect r="r" b="b" t="t" l="l"/>
              <a:pathLst>
                <a:path h="2226087" w="2231666">
                  <a:moveTo>
                    <a:pt x="0" y="0"/>
                  </a:moveTo>
                  <a:lnTo>
                    <a:pt x="2231666" y="0"/>
                  </a:lnTo>
                  <a:lnTo>
                    <a:pt x="2231666" y="2226087"/>
                  </a:lnTo>
                  <a:lnTo>
                    <a:pt x="0" y="2226087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22">
                <a:extLst>
                  <a:ext uri="{96DAC541-7B7A-43D3-8B79-37D633B846F1}">
                    <asvg:svgBlip xmlns:asvg="http://schemas.microsoft.com/office/drawing/2016/SVG/main" r:embed="rId23"/>
                  </a:ext>
                </a:extLst>
              </a:blip>
              <a:stretch>
                <a:fillRect l="0" t="0" r="0" b="0"/>
              </a:stretch>
            </a:blipFill>
          </p:spPr>
        </p:sp>
      </p:grpSp>
      <p:grpSp>
        <p:nvGrpSpPr>
          <p:cNvPr name="Group 20" id="20"/>
          <p:cNvGrpSpPr/>
          <p:nvPr/>
        </p:nvGrpSpPr>
        <p:grpSpPr>
          <a:xfrm rot="0">
            <a:off x="0" y="7052042"/>
            <a:ext cx="11803067" cy="1211467"/>
            <a:chOff x="0" y="0"/>
            <a:chExt cx="3108627" cy="319070"/>
          </a:xfrm>
        </p:grpSpPr>
        <p:sp>
          <p:nvSpPr>
            <p:cNvPr name="Freeform 21" id="21"/>
            <p:cNvSpPr/>
            <p:nvPr/>
          </p:nvSpPr>
          <p:spPr>
            <a:xfrm flipH="false" flipV="false" rot="0">
              <a:off x="0" y="0"/>
              <a:ext cx="3108627" cy="319070"/>
            </a:xfrm>
            <a:custGeom>
              <a:avLst/>
              <a:gdLst/>
              <a:ahLst/>
              <a:cxnLst/>
              <a:rect r="r" b="b" t="t" l="l"/>
              <a:pathLst>
                <a:path h="319070" w="3108627">
                  <a:moveTo>
                    <a:pt x="28861" y="0"/>
                  </a:moveTo>
                  <a:lnTo>
                    <a:pt x="3079766" y="0"/>
                  </a:lnTo>
                  <a:cubicBezTo>
                    <a:pt x="3095705" y="0"/>
                    <a:pt x="3108627" y="12921"/>
                    <a:pt x="3108627" y="28861"/>
                  </a:cubicBezTo>
                  <a:lnTo>
                    <a:pt x="3108627" y="290209"/>
                  </a:lnTo>
                  <a:cubicBezTo>
                    <a:pt x="3108627" y="306148"/>
                    <a:pt x="3095705" y="319070"/>
                    <a:pt x="3079766" y="319070"/>
                  </a:cubicBezTo>
                  <a:lnTo>
                    <a:pt x="28861" y="319070"/>
                  </a:lnTo>
                  <a:cubicBezTo>
                    <a:pt x="12921" y="319070"/>
                    <a:pt x="0" y="306148"/>
                    <a:pt x="0" y="290209"/>
                  </a:cubicBezTo>
                  <a:lnTo>
                    <a:pt x="0" y="28861"/>
                  </a:lnTo>
                  <a:cubicBezTo>
                    <a:pt x="0" y="12921"/>
                    <a:pt x="12921" y="0"/>
                    <a:pt x="28861" y="0"/>
                  </a:cubicBezTo>
                  <a:close/>
                </a:path>
              </a:pathLst>
            </a:custGeom>
            <a:solidFill>
              <a:srgbClr val="FFE6A5"/>
            </a:solidFill>
          </p:spPr>
        </p:sp>
        <p:sp>
          <p:nvSpPr>
            <p:cNvPr name="TextBox 22" id="22"/>
            <p:cNvSpPr txBox="true"/>
            <p:nvPr/>
          </p:nvSpPr>
          <p:spPr>
            <a:xfrm>
              <a:off x="0" y="-38100"/>
              <a:ext cx="3108627" cy="357170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>
                <a:lnSpc>
                  <a:spcPts val="2659"/>
                </a:lnSpc>
                <a:spcBef>
                  <a:spcPct val="0"/>
                </a:spcBef>
              </a:pPr>
            </a:p>
          </p:txBody>
        </p:sp>
      </p:grpSp>
      <p:grpSp>
        <p:nvGrpSpPr>
          <p:cNvPr name="Group 23" id="23"/>
          <p:cNvGrpSpPr/>
          <p:nvPr/>
        </p:nvGrpSpPr>
        <p:grpSpPr>
          <a:xfrm rot="0">
            <a:off x="14139693" y="6854790"/>
            <a:ext cx="4083965" cy="3205759"/>
            <a:chOff x="0" y="0"/>
            <a:chExt cx="5445287" cy="4274346"/>
          </a:xfrm>
        </p:grpSpPr>
        <p:sp>
          <p:nvSpPr>
            <p:cNvPr name="Freeform 24" id="24"/>
            <p:cNvSpPr/>
            <p:nvPr/>
          </p:nvSpPr>
          <p:spPr>
            <a:xfrm flipH="false" flipV="false" rot="0">
              <a:off x="2655303" y="0"/>
              <a:ext cx="2789983" cy="2789983"/>
            </a:xfrm>
            <a:custGeom>
              <a:avLst/>
              <a:gdLst/>
              <a:ahLst/>
              <a:cxnLst/>
              <a:rect r="r" b="b" t="t" l="l"/>
              <a:pathLst>
                <a:path h="2789983" w="2789983">
                  <a:moveTo>
                    <a:pt x="0" y="0"/>
                  </a:moveTo>
                  <a:lnTo>
                    <a:pt x="2789984" y="0"/>
                  </a:lnTo>
                  <a:lnTo>
                    <a:pt x="2789984" y="2789983"/>
                  </a:lnTo>
                  <a:lnTo>
                    <a:pt x="0" y="2789983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24">
                <a:extLst>
                  <a:ext uri="{96DAC541-7B7A-43D3-8B79-37D633B846F1}">
                    <asvg:svgBlip xmlns:asvg="http://schemas.microsoft.com/office/drawing/2016/SVG/main" r:embed="rId25"/>
                  </a:ext>
                </a:extLst>
              </a:blip>
              <a:stretch>
                <a:fillRect l="-80214" t="-80214" r="0" b="0"/>
              </a:stretch>
            </a:blipFill>
          </p:spPr>
        </p:sp>
        <p:sp>
          <p:nvSpPr>
            <p:cNvPr name="Freeform 25" id="25"/>
            <p:cNvSpPr/>
            <p:nvPr/>
          </p:nvSpPr>
          <p:spPr>
            <a:xfrm flipH="false" flipV="false" rot="0">
              <a:off x="2864552" y="0"/>
              <a:ext cx="2371486" cy="2789983"/>
            </a:xfrm>
            <a:custGeom>
              <a:avLst/>
              <a:gdLst/>
              <a:ahLst/>
              <a:cxnLst/>
              <a:rect r="r" b="b" t="t" l="l"/>
              <a:pathLst>
                <a:path h="2789983" w="2371486">
                  <a:moveTo>
                    <a:pt x="0" y="0"/>
                  </a:moveTo>
                  <a:lnTo>
                    <a:pt x="2371486" y="0"/>
                  </a:lnTo>
                  <a:lnTo>
                    <a:pt x="2371486" y="2789983"/>
                  </a:lnTo>
                  <a:lnTo>
                    <a:pt x="0" y="2789983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18">
                <a:extLst>
                  <a:ext uri="{96DAC541-7B7A-43D3-8B79-37D633B846F1}">
                    <asvg:svgBlip xmlns:asvg="http://schemas.microsoft.com/office/drawing/2016/SVG/main" r:embed="rId19"/>
                  </a:ext>
                </a:extLst>
              </a:blip>
              <a:stretch>
                <a:fillRect l="0" t="0" r="0" b="0"/>
              </a:stretch>
            </a:blipFill>
          </p:spPr>
        </p:sp>
        <p:sp>
          <p:nvSpPr>
            <p:cNvPr name="Freeform 26" id="26"/>
            <p:cNvSpPr/>
            <p:nvPr/>
          </p:nvSpPr>
          <p:spPr>
            <a:xfrm flipH="false" flipV="false" rot="5400000">
              <a:off x="2275724" y="3169562"/>
              <a:ext cx="1391504" cy="632346"/>
            </a:xfrm>
            <a:custGeom>
              <a:avLst/>
              <a:gdLst/>
              <a:ahLst/>
              <a:cxnLst/>
              <a:rect r="r" b="b" t="t" l="l"/>
              <a:pathLst>
                <a:path h="632346" w="1391504">
                  <a:moveTo>
                    <a:pt x="0" y="0"/>
                  </a:moveTo>
                  <a:lnTo>
                    <a:pt x="1391504" y="0"/>
                  </a:lnTo>
                  <a:lnTo>
                    <a:pt x="1391504" y="632346"/>
                  </a:lnTo>
                  <a:lnTo>
                    <a:pt x="0" y="632346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26">
                <a:extLst>
                  <a:ext uri="{96DAC541-7B7A-43D3-8B79-37D633B846F1}">
                    <asvg:svgBlip xmlns:asvg="http://schemas.microsoft.com/office/drawing/2016/SVG/main" r:embed="rId27"/>
                  </a:ext>
                </a:extLst>
              </a:blip>
              <a:stretch>
                <a:fillRect l="0" t="0" r="0" b="-213802"/>
              </a:stretch>
            </a:blipFill>
          </p:spPr>
        </p:sp>
        <p:sp>
          <p:nvSpPr>
            <p:cNvPr name="Freeform 27" id="27"/>
            <p:cNvSpPr/>
            <p:nvPr/>
          </p:nvSpPr>
          <p:spPr>
            <a:xfrm flipH="true" flipV="true" rot="5400000">
              <a:off x="2908070" y="3169562"/>
              <a:ext cx="1391504" cy="632346"/>
            </a:xfrm>
            <a:custGeom>
              <a:avLst/>
              <a:gdLst/>
              <a:ahLst/>
              <a:cxnLst/>
              <a:rect r="r" b="b" t="t" l="l"/>
              <a:pathLst>
                <a:path h="632346" w="1391504">
                  <a:moveTo>
                    <a:pt x="1391504" y="632346"/>
                  </a:moveTo>
                  <a:lnTo>
                    <a:pt x="0" y="632346"/>
                  </a:lnTo>
                  <a:lnTo>
                    <a:pt x="0" y="0"/>
                  </a:lnTo>
                  <a:lnTo>
                    <a:pt x="1391504" y="0"/>
                  </a:lnTo>
                  <a:lnTo>
                    <a:pt x="1391504" y="632346"/>
                  </a:lnTo>
                  <a:close/>
                </a:path>
              </a:pathLst>
            </a:custGeom>
            <a:blipFill>
              <a:blip r:embed="rId26">
                <a:extLst>
                  <a:ext uri="{96DAC541-7B7A-43D3-8B79-37D633B846F1}">
                    <asvg:svgBlip xmlns:asvg="http://schemas.microsoft.com/office/drawing/2016/SVG/main" r:embed="rId27"/>
                  </a:ext>
                </a:extLst>
              </a:blip>
              <a:stretch>
                <a:fillRect l="0" t="0" r="0" b="-213802"/>
              </a:stretch>
            </a:blipFill>
          </p:spPr>
        </p:sp>
        <p:sp>
          <p:nvSpPr>
            <p:cNvPr name="Freeform 28" id="28"/>
            <p:cNvSpPr/>
            <p:nvPr/>
          </p:nvSpPr>
          <p:spPr>
            <a:xfrm flipH="false" flipV="false" rot="0">
              <a:off x="4050295" y="2789983"/>
              <a:ext cx="1394992" cy="1391504"/>
            </a:xfrm>
            <a:custGeom>
              <a:avLst/>
              <a:gdLst/>
              <a:ahLst/>
              <a:cxnLst/>
              <a:rect r="r" b="b" t="t" l="l"/>
              <a:pathLst>
                <a:path h="1391504" w="1394992">
                  <a:moveTo>
                    <a:pt x="0" y="0"/>
                  </a:moveTo>
                  <a:lnTo>
                    <a:pt x="1394992" y="0"/>
                  </a:lnTo>
                  <a:lnTo>
                    <a:pt x="1394992" y="1391504"/>
                  </a:lnTo>
                  <a:lnTo>
                    <a:pt x="0" y="1391504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28">
                <a:extLst>
                  <a:ext uri="{96DAC541-7B7A-43D3-8B79-37D633B846F1}">
                    <asvg:svgBlip xmlns:asvg="http://schemas.microsoft.com/office/drawing/2016/SVG/main" r:embed="rId29"/>
                  </a:ext>
                </a:extLst>
              </a:blip>
              <a:stretch>
                <a:fillRect l="0" t="0" r="0" b="0"/>
              </a:stretch>
            </a:blipFill>
          </p:spPr>
        </p:sp>
        <p:sp>
          <p:nvSpPr>
            <p:cNvPr name="Freeform 29" id="29"/>
            <p:cNvSpPr/>
            <p:nvPr/>
          </p:nvSpPr>
          <p:spPr>
            <a:xfrm flipH="false" flipV="false" rot="0">
              <a:off x="912113" y="0"/>
              <a:ext cx="1417647" cy="4274346"/>
            </a:xfrm>
            <a:custGeom>
              <a:avLst/>
              <a:gdLst/>
              <a:ahLst/>
              <a:cxnLst/>
              <a:rect r="r" b="b" t="t" l="l"/>
              <a:pathLst>
                <a:path h="4274346" w="1417647">
                  <a:moveTo>
                    <a:pt x="0" y="0"/>
                  </a:moveTo>
                  <a:lnTo>
                    <a:pt x="1417648" y="0"/>
                  </a:lnTo>
                  <a:lnTo>
                    <a:pt x="1417648" y="4274346"/>
                  </a:lnTo>
                  <a:lnTo>
                    <a:pt x="0" y="4274346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14">
                <a:extLst>
                  <a:ext uri="{96DAC541-7B7A-43D3-8B79-37D633B846F1}">
                    <asvg:svgBlip xmlns:asvg="http://schemas.microsoft.com/office/drawing/2016/SVG/main" r:embed="rId15"/>
                  </a:ext>
                </a:extLst>
              </a:blip>
              <a:stretch>
                <a:fillRect l="0" t="0" r="-98619" b="0"/>
              </a:stretch>
            </a:blipFill>
          </p:spPr>
        </p:sp>
        <p:sp>
          <p:nvSpPr>
            <p:cNvPr name="Freeform 30" id="30"/>
            <p:cNvSpPr/>
            <p:nvPr/>
          </p:nvSpPr>
          <p:spPr>
            <a:xfrm flipH="false" flipV="false" rot="0">
              <a:off x="0" y="2711229"/>
              <a:ext cx="1824227" cy="1047844"/>
            </a:xfrm>
            <a:custGeom>
              <a:avLst/>
              <a:gdLst/>
              <a:ahLst/>
              <a:cxnLst/>
              <a:rect r="r" b="b" t="t" l="l"/>
              <a:pathLst>
                <a:path h="1047844" w="1824227">
                  <a:moveTo>
                    <a:pt x="0" y="0"/>
                  </a:moveTo>
                  <a:lnTo>
                    <a:pt x="1824227" y="0"/>
                  </a:lnTo>
                  <a:lnTo>
                    <a:pt x="1824227" y="1047844"/>
                  </a:lnTo>
                  <a:lnTo>
                    <a:pt x="0" y="1047844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30">
                <a:extLst>
                  <a:ext uri="{96DAC541-7B7A-43D3-8B79-37D633B846F1}">
                    <asvg:svgBlip xmlns:asvg="http://schemas.microsoft.com/office/drawing/2016/SVG/main" r:embed="rId31"/>
                  </a:ext>
                </a:extLst>
              </a:blip>
              <a:stretch>
                <a:fillRect l="0" t="0" r="0" b="-102728"/>
              </a:stretch>
            </a:blipFill>
          </p:spPr>
        </p:sp>
      </p:grpSp>
      <p:sp>
        <p:nvSpPr>
          <p:cNvPr name="Freeform 31" id="31"/>
          <p:cNvSpPr/>
          <p:nvPr/>
        </p:nvSpPr>
        <p:spPr>
          <a:xfrm flipH="false" flipV="false" rot="0">
            <a:off x="0" y="8614556"/>
            <a:ext cx="1672444" cy="1672444"/>
          </a:xfrm>
          <a:custGeom>
            <a:avLst/>
            <a:gdLst/>
            <a:ahLst/>
            <a:cxnLst/>
            <a:rect r="r" b="b" t="t" l="l"/>
            <a:pathLst>
              <a:path h="1672444" w="1672444">
                <a:moveTo>
                  <a:pt x="0" y="0"/>
                </a:moveTo>
                <a:lnTo>
                  <a:pt x="1672444" y="0"/>
                </a:lnTo>
                <a:lnTo>
                  <a:pt x="1672444" y="1672444"/>
                </a:lnTo>
                <a:lnTo>
                  <a:pt x="0" y="1672444"/>
                </a:lnTo>
                <a:lnTo>
                  <a:pt x="0" y="0"/>
                </a:lnTo>
                <a:close/>
              </a:path>
            </a:pathLst>
          </a:custGeom>
          <a:blipFill>
            <a:blip r:embed="rId32"/>
            <a:stretch>
              <a:fillRect l="0" t="0" r="0" b="0"/>
            </a:stretch>
          </a:blipFill>
        </p:spPr>
      </p:sp>
      <p:sp>
        <p:nvSpPr>
          <p:cNvPr name="TextBox 32" id="32"/>
          <p:cNvSpPr txBox="true"/>
          <p:nvPr/>
        </p:nvSpPr>
        <p:spPr>
          <a:xfrm rot="0">
            <a:off x="341332" y="3557162"/>
            <a:ext cx="11120404" cy="904267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6230"/>
              </a:lnSpc>
            </a:pPr>
            <a:r>
              <a:rPr lang="en-US" sz="7000">
                <a:solidFill>
                  <a:srgbClr val="88A3B6"/>
                </a:solidFill>
                <a:latin typeface="Sailors"/>
                <a:ea typeface="Sailors"/>
                <a:cs typeface="Sailors"/>
                <a:sym typeface="Sailors"/>
              </a:rPr>
              <a:t>THE NEUROSCIENCE OF PLAY - </a:t>
            </a:r>
          </a:p>
        </p:txBody>
      </p:sp>
      <p:sp>
        <p:nvSpPr>
          <p:cNvPr name="TextBox 33" id="33"/>
          <p:cNvSpPr txBox="true"/>
          <p:nvPr/>
        </p:nvSpPr>
        <p:spPr>
          <a:xfrm rot="0">
            <a:off x="342864" y="581587"/>
            <a:ext cx="8801136" cy="128333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5119"/>
              </a:lnSpc>
            </a:pPr>
            <a:r>
              <a:rPr lang="en-US" sz="3999">
                <a:solidFill>
                  <a:srgbClr val="88A3B6"/>
                </a:solidFill>
                <a:latin typeface="Garet"/>
                <a:ea typeface="Garet"/>
                <a:cs typeface="Garet"/>
                <a:sym typeface="Garet"/>
              </a:rPr>
              <a:t>The Pedagogy of Play: Research-Informed Early Years Practice</a:t>
            </a:r>
          </a:p>
        </p:txBody>
      </p:sp>
      <p:sp>
        <p:nvSpPr>
          <p:cNvPr name="TextBox 34" id="34"/>
          <p:cNvSpPr txBox="true"/>
          <p:nvPr/>
        </p:nvSpPr>
        <p:spPr>
          <a:xfrm rot="0">
            <a:off x="1264515" y="7325671"/>
            <a:ext cx="6593699" cy="63563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5119"/>
              </a:lnSpc>
            </a:pPr>
            <a:r>
              <a:rPr lang="en-US" sz="3999">
                <a:solidFill>
                  <a:srgbClr val="88A3B6"/>
                </a:solidFill>
                <a:latin typeface="Garet"/>
                <a:ea typeface="Garet"/>
                <a:cs typeface="Garet"/>
                <a:sym typeface="Garet"/>
              </a:rPr>
              <a:t>Session 1</a:t>
            </a:r>
          </a:p>
        </p:txBody>
      </p:sp>
      <p:sp>
        <p:nvSpPr>
          <p:cNvPr name="TextBox 35" id="35"/>
          <p:cNvSpPr txBox="true"/>
          <p:nvPr/>
        </p:nvSpPr>
        <p:spPr>
          <a:xfrm rot="0">
            <a:off x="342864" y="4540235"/>
            <a:ext cx="11120404" cy="39433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2670"/>
              </a:lnSpc>
            </a:pPr>
            <a:r>
              <a:rPr lang="en-US" sz="3000" i="true">
                <a:solidFill>
                  <a:srgbClr val="88A3B6"/>
                </a:solidFill>
                <a:latin typeface="Sailors Italics"/>
                <a:ea typeface="Sailors Italics"/>
                <a:cs typeface="Sailors Italics"/>
                <a:sym typeface="Sailors Italics"/>
              </a:rPr>
              <a:t>IN</a:t>
            </a:r>
            <a:r>
              <a:rPr lang="en-US" sz="3000" i="true">
                <a:solidFill>
                  <a:srgbClr val="88A3B6"/>
                </a:solidFill>
                <a:latin typeface="Sailors Italics"/>
                <a:ea typeface="Sailors Italics"/>
                <a:cs typeface="Sailors Italics"/>
                <a:sym typeface="Sailors Italics"/>
              </a:rPr>
              <a:t>SPIRED BY THE WORK OF BEN KINGSTON-HUGHES</a:t>
            </a:r>
          </a:p>
        </p:txBody>
      </p:sp>
    </p:spTree>
  </p:cSld>
  <p:clrMapOvr>
    <a:masterClrMapping/>
  </p:clrMapOvr>
</p:sld>
</file>

<file path=ppt/slides/slide2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bg>
      <p:bgPr>
        <a:solidFill>
          <a:srgbClr val="FFFCF7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name="Group 2" id="2"/>
          <p:cNvGrpSpPr/>
          <p:nvPr/>
        </p:nvGrpSpPr>
        <p:grpSpPr>
          <a:xfrm rot="0">
            <a:off x="0" y="-571288"/>
            <a:ext cx="8461908" cy="11429575"/>
            <a:chOff x="0" y="0"/>
            <a:chExt cx="1310971" cy="1770740"/>
          </a:xfrm>
        </p:grpSpPr>
        <p:sp>
          <p:nvSpPr>
            <p:cNvPr name="Freeform 3" id="3"/>
            <p:cNvSpPr/>
            <p:nvPr/>
          </p:nvSpPr>
          <p:spPr>
            <a:xfrm flipH="false" flipV="false" rot="0">
              <a:off x="0" y="0"/>
              <a:ext cx="1310971" cy="1770740"/>
            </a:xfrm>
            <a:custGeom>
              <a:avLst/>
              <a:gdLst/>
              <a:ahLst/>
              <a:cxnLst/>
              <a:rect r="r" b="b" t="t" l="l"/>
              <a:pathLst>
                <a:path h="1770740" w="1310971">
                  <a:moveTo>
                    <a:pt x="0" y="0"/>
                  </a:moveTo>
                  <a:lnTo>
                    <a:pt x="1310971" y="0"/>
                  </a:lnTo>
                  <a:lnTo>
                    <a:pt x="1310971" y="1770740"/>
                  </a:lnTo>
                  <a:lnTo>
                    <a:pt x="0" y="1770740"/>
                  </a:lnTo>
                  <a:close/>
                </a:path>
              </a:pathLst>
            </a:custGeom>
            <a:blipFill>
              <a:blip r:embed="rId2"/>
              <a:stretch>
                <a:fillRect l="-51557" t="0" r="-51557" b="0"/>
              </a:stretch>
            </a:blipFill>
          </p:spPr>
        </p:sp>
      </p:grpSp>
      <p:grpSp>
        <p:nvGrpSpPr>
          <p:cNvPr name="Group 4" id="4"/>
          <p:cNvGrpSpPr/>
          <p:nvPr/>
        </p:nvGrpSpPr>
        <p:grpSpPr>
          <a:xfrm rot="0">
            <a:off x="9144000" y="5110257"/>
            <a:ext cx="11803067" cy="3698372"/>
            <a:chOff x="0" y="0"/>
            <a:chExt cx="3108627" cy="974057"/>
          </a:xfrm>
        </p:grpSpPr>
        <p:sp>
          <p:nvSpPr>
            <p:cNvPr name="Freeform 5" id="5"/>
            <p:cNvSpPr/>
            <p:nvPr/>
          </p:nvSpPr>
          <p:spPr>
            <a:xfrm flipH="false" flipV="false" rot="0">
              <a:off x="0" y="0"/>
              <a:ext cx="3108627" cy="974057"/>
            </a:xfrm>
            <a:custGeom>
              <a:avLst/>
              <a:gdLst/>
              <a:ahLst/>
              <a:cxnLst/>
              <a:rect r="r" b="b" t="t" l="l"/>
              <a:pathLst>
                <a:path h="974057" w="3108627">
                  <a:moveTo>
                    <a:pt x="28861" y="0"/>
                  </a:moveTo>
                  <a:lnTo>
                    <a:pt x="3079766" y="0"/>
                  </a:lnTo>
                  <a:cubicBezTo>
                    <a:pt x="3095705" y="0"/>
                    <a:pt x="3108627" y="12921"/>
                    <a:pt x="3108627" y="28861"/>
                  </a:cubicBezTo>
                  <a:lnTo>
                    <a:pt x="3108627" y="945196"/>
                  </a:lnTo>
                  <a:cubicBezTo>
                    <a:pt x="3108627" y="961135"/>
                    <a:pt x="3095705" y="974057"/>
                    <a:pt x="3079766" y="974057"/>
                  </a:cubicBezTo>
                  <a:lnTo>
                    <a:pt x="28861" y="974057"/>
                  </a:lnTo>
                  <a:cubicBezTo>
                    <a:pt x="12921" y="974057"/>
                    <a:pt x="0" y="961135"/>
                    <a:pt x="0" y="945196"/>
                  </a:cubicBezTo>
                  <a:lnTo>
                    <a:pt x="0" y="28861"/>
                  </a:lnTo>
                  <a:cubicBezTo>
                    <a:pt x="0" y="12921"/>
                    <a:pt x="12921" y="0"/>
                    <a:pt x="28861" y="0"/>
                  </a:cubicBezTo>
                  <a:close/>
                </a:path>
              </a:pathLst>
            </a:custGeom>
            <a:solidFill>
              <a:srgbClr val="EEE4FF"/>
            </a:solidFill>
          </p:spPr>
        </p:sp>
        <p:sp>
          <p:nvSpPr>
            <p:cNvPr name="TextBox 6" id="6"/>
            <p:cNvSpPr txBox="true"/>
            <p:nvPr/>
          </p:nvSpPr>
          <p:spPr>
            <a:xfrm>
              <a:off x="0" y="-38100"/>
              <a:ext cx="3108627" cy="1012157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>
                <a:lnSpc>
                  <a:spcPts val="2659"/>
                </a:lnSpc>
                <a:spcBef>
                  <a:spcPct val="0"/>
                </a:spcBef>
              </a:pPr>
            </a:p>
          </p:txBody>
        </p:sp>
      </p:grpSp>
      <p:grpSp>
        <p:nvGrpSpPr>
          <p:cNvPr name="Group 7" id="7"/>
          <p:cNvGrpSpPr/>
          <p:nvPr/>
        </p:nvGrpSpPr>
        <p:grpSpPr>
          <a:xfrm rot="0">
            <a:off x="12552709" y="-604531"/>
            <a:ext cx="2816615" cy="2083974"/>
            <a:chOff x="0" y="0"/>
            <a:chExt cx="3755486" cy="2778632"/>
          </a:xfrm>
        </p:grpSpPr>
        <p:sp>
          <p:nvSpPr>
            <p:cNvPr name="Freeform 8" id="8"/>
            <p:cNvSpPr/>
            <p:nvPr/>
          </p:nvSpPr>
          <p:spPr>
            <a:xfrm flipH="false" flipV="false" rot="0">
              <a:off x="1007386" y="985847"/>
              <a:ext cx="1792785" cy="1792785"/>
            </a:xfrm>
            <a:custGeom>
              <a:avLst/>
              <a:gdLst/>
              <a:ahLst/>
              <a:cxnLst/>
              <a:rect r="r" b="b" t="t" l="l"/>
              <a:pathLst>
                <a:path h="1792785" w="1792785">
                  <a:moveTo>
                    <a:pt x="0" y="0"/>
                  </a:moveTo>
                  <a:lnTo>
                    <a:pt x="1792785" y="0"/>
                  </a:lnTo>
                  <a:lnTo>
                    <a:pt x="1792785" y="1792785"/>
                  </a:lnTo>
                  <a:lnTo>
                    <a:pt x="0" y="1792785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3">
                <a:extLst>
                  <a:ext uri="{96DAC541-7B7A-43D3-8B79-37D633B846F1}">
                    <asvg:svgBlip xmlns:asvg="http://schemas.microsoft.com/office/drawing/2016/SVG/main" r:embed="rId4"/>
                  </a:ext>
                </a:extLst>
              </a:blip>
              <a:stretch>
                <a:fillRect l="0" t="0" r="0" b="0"/>
              </a:stretch>
            </a:blipFill>
          </p:spPr>
        </p:sp>
        <p:sp>
          <p:nvSpPr>
            <p:cNvPr name="Freeform 9" id="9"/>
            <p:cNvSpPr/>
            <p:nvPr/>
          </p:nvSpPr>
          <p:spPr>
            <a:xfrm flipH="false" flipV="false" rot="0">
              <a:off x="0" y="0"/>
              <a:ext cx="1805436" cy="1805436"/>
            </a:xfrm>
            <a:custGeom>
              <a:avLst/>
              <a:gdLst/>
              <a:ahLst/>
              <a:cxnLst/>
              <a:rect r="r" b="b" t="t" l="l"/>
              <a:pathLst>
                <a:path h="1805436" w="1805436">
                  <a:moveTo>
                    <a:pt x="0" y="0"/>
                  </a:moveTo>
                  <a:lnTo>
                    <a:pt x="1805436" y="0"/>
                  </a:lnTo>
                  <a:lnTo>
                    <a:pt x="1805436" y="1805436"/>
                  </a:lnTo>
                  <a:lnTo>
                    <a:pt x="0" y="1805436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5">
                <a:extLst>
                  <a:ext uri="{96DAC541-7B7A-43D3-8B79-37D633B846F1}">
                    <asvg:svgBlip xmlns:asvg="http://schemas.microsoft.com/office/drawing/2016/SVG/main" r:embed="rId6"/>
                  </a:ext>
                </a:extLst>
              </a:blip>
              <a:stretch>
                <a:fillRect l="0" t="0" r="0" b="0"/>
              </a:stretch>
            </a:blipFill>
          </p:spPr>
        </p:sp>
        <p:sp>
          <p:nvSpPr>
            <p:cNvPr name="Freeform 10" id="10"/>
            <p:cNvSpPr/>
            <p:nvPr/>
          </p:nvSpPr>
          <p:spPr>
            <a:xfrm flipH="false" flipV="false" rot="5400000">
              <a:off x="2683647" y="-638544"/>
              <a:ext cx="433295" cy="1710383"/>
            </a:xfrm>
            <a:custGeom>
              <a:avLst/>
              <a:gdLst/>
              <a:ahLst/>
              <a:cxnLst/>
              <a:rect r="r" b="b" t="t" l="l"/>
              <a:pathLst>
                <a:path h="1710383" w="433295">
                  <a:moveTo>
                    <a:pt x="0" y="0"/>
                  </a:moveTo>
                  <a:lnTo>
                    <a:pt x="433296" y="0"/>
                  </a:lnTo>
                  <a:lnTo>
                    <a:pt x="433296" y="1710383"/>
                  </a:lnTo>
                  <a:lnTo>
                    <a:pt x="0" y="1710383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7">
                <a:extLst>
                  <a:ext uri="{96DAC541-7B7A-43D3-8B79-37D633B846F1}">
                    <asvg:svgBlip xmlns:asvg="http://schemas.microsoft.com/office/drawing/2016/SVG/main" r:embed="rId8"/>
                  </a:ext>
                </a:extLst>
              </a:blip>
              <a:stretch>
                <a:fillRect l="0" t="0" r="-160034" b="0"/>
              </a:stretch>
            </a:blipFill>
          </p:spPr>
        </p:sp>
        <p:sp>
          <p:nvSpPr>
            <p:cNvPr name="Freeform 11" id="11"/>
            <p:cNvSpPr/>
            <p:nvPr/>
          </p:nvSpPr>
          <p:spPr>
            <a:xfrm flipH="false" flipV="false" rot="5400000">
              <a:off x="2683647" y="47526"/>
              <a:ext cx="433295" cy="1710383"/>
            </a:xfrm>
            <a:custGeom>
              <a:avLst/>
              <a:gdLst/>
              <a:ahLst/>
              <a:cxnLst/>
              <a:rect r="r" b="b" t="t" l="l"/>
              <a:pathLst>
                <a:path h="1710383" w="433295">
                  <a:moveTo>
                    <a:pt x="0" y="0"/>
                  </a:moveTo>
                  <a:lnTo>
                    <a:pt x="433296" y="0"/>
                  </a:lnTo>
                  <a:lnTo>
                    <a:pt x="433296" y="1710383"/>
                  </a:lnTo>
                  <a:lnTo>
                    <a:pt x="0" y="1710383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7">
                <a:extLst>
                  <a:ext uri="{96DAC541-7B7A-43D3-8B79-37D633B846F1}">
                    <asvg:svgBlip xmlns:asvg="http://schemas.microsoft.com/office/drawing/2016/SVG/main" r:embed="rId8"/>
                  </a:ext>
                </a:extLst>
              </a:blip>
              <a:stretch>
                <a:fillRect l="0" t="0" r="-160034" b="0"/>
              </a:stretch>
            </a:blipFill>
          </p:spPr>
        </p:sp>
        <p:sp>
          <p:nvSpPr>
            <p:cNvPr name="Freeform 12" id="12"/>
            <p:cNvSpPr/>
            <p:nvPr/>
          </p:nvSpPr>
          <p:spPr>
            <a:xfrm flipH="false" flipV="false" rot="5400000">
              <a:off x="2683647" y="733597"/>
              <a:ext cx="433295" cy="1710383"/>
            </a:xfrm>
            <a:custGeom>
              <a:avLst/>
              <a:gdLst/>
              <a:ahLst/>
              <a:cxnLst/>
              <a:rect r="r" b="b" t="t" l="l"/>
              <a:pathLst>
                <a:path h="1710383" w="433295">
                  <a:moveTo>
                    <a:pt x="0" y="0"/>
                  </a:moveTo>
                  <a:lnTo>
                    <a:pt x="433296" y="0"/>
                  </a:lnTo>
                  <a:lnTo>
                    <a:pt x="433296" y="1710383"/>
                  </a:lnTo>
                  <a:lnTo>
                    <a:pt x="0" y="1710383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7">
                <a:extLst>
                  <a:ext uri="{96DAC541-7B7A-43D3-8B79-37D633B846F1}">
                    <asvg:svgBlip xmlns:asvg="http://schemas.microsoft.com/office/drawing/2016/SVG/main" r:embed="rId8"/>
                  </a:ext>
                </a:extLst>
              </a:blip>
              <a:stretch>
                <a:fillRect l="0" t="0" r="-160034" b="0"/>
              </a:stretch>
            </a:blipFill>
          </p:spPr>
        </p:sp>
        <p:sp>
          <p:nvSpPr>
            <p:cNvPr name="Freeform 13" id="13"/>
            <p:cNvSpPr/>
            <p:nvPr/>
          </p:nvSpPr>
          <p:spPr>
            <a:xfrm flipH="false" flipV="false" rot="0">
              <a:off x="2859751" y="1882239"/>
              <a:ext cx="874714" cy="825914"/>
            </a:xfrm>
            <a:custGeom>
              <a:avLst/>
              <a:gdLst/>
              <a:ahLst/>
              <a:cxnLst/>
              <a:rect r="r" b="b" t="t" l="l"/>
              <a:pathLst>
                <a:path h="825914" w="874714">
                  <a:moveTo>
                    <a:pt x="0" y="0"/>
                  </a:moveTo>
                  <a:lnTo>
                    <a:pt x="874713" y="0"/>
                  </a:lnTo>
                  <a:lnTo>
                    <a:pt x="874713" y="825915"/>
                  </a:lnTo>
                  <a:lnTo>
                    <a:pt x="0" y="825915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9">
                <a:extLst>
                  <a:ext uri="{96DAC541-7B7A-43D3-8B79-37D633B846F1}">
                    <asvg:svgBlip xmlns:asvg="http://schemas.microsoft.com/office/drawing/2016/SVG/main" r:embed="rId10"/>
                  </a:ext>
                </a:extLst>
              </a:blip>
              <a:stretch>
                <a:fillRect l="0" t="0" r="0" b="-51028"/>
              </a:stretch>
            </a:blipFill>
          </p:spPr>
        </p:sp>
        <p:sp>
          <p:nvSpPr>
            <p:cNvPr name="Freeform 14" id="14"/>
            <p:cNvSpPr/>
            <p:nvPr/>
          </p:nvSpPr>
          <p:spPr>
            <a:xfrm flipH="false" flipV="false" rot="0">
              <a:off x="1007386" y="2102882"/>
              <a:ext cx="311062" cy="310673"/>
            </a:xfrm>
            <a:custGeom>
              <a:avLst/>
              <a:gdLst/>
              <a:ahLst/>
              <a:cxnLst/>
              <a:rect r="r" b="b" t="t" l="l"/>
              <a:pathLst>
                <a:path h="310673" w="311062">
                  <a:moveTo>
                    <a:pt x="0" y="0"/>
                  </a:moveTo>
                  <a:lnTo>
                    <a:pt x="311062" y="0"/>
                  </a:lnTo>
                  <a:lnTo>
                    <a:pt x="311062" y="310673"/>
                  </a:lnTo>
                  <a:lnTo>
                    <a:pt x="0" y="310673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11">
                <a:extLst>
                  <a:ext uri="{96DAC541-7B7A-43D3-8B79-37D633B846F1}">
                    <asvg:svgBlip xmlns:asvg="http://schemas.microsoft.com/office/drawing/2016/SVG/main" r:embed="rId12"/>
                  </a:ext>
                </a:extLst>
              </a:blip>
              <a:stretch>
                <a:fillRect l="0" t="0" r="0" b="0"/>
              </a:stretch>
            </a:blipFill>
          </p:spPr>
        </p:sp>
        <p:sp>
          <p:nvSpPr>
            <p:cNvPr name="Freeform 15" id="15"/>
            <p:cNvSpPr/>
            <p:nvPr/>
          </p:nvSpPr>
          <p:spPr>
            <a:xfrm flipH="false" flipV="false" rot="0">
              <a:off x="476524" y="2114762"/>
              <a:ext cx="298793" cy="298793"/>
            </a:xfrm>
            <a:custGeom>
              <a:avLst/>
              <a:gdLst/>
              <a:ahLst/>
              <a:cxnLst/>
              <a:rect r="r" b="b" t="t" l="l"/>
              <a:pathLst>
                <a:path h="298793" w="298793">
                  <a:moveTo>
                    <a:pt x="0" y="0"/>
                  </a:moveTo>
                  <a:lnTo>
                    <a:pt x="298793" y="0"/>
                  </a:lnTo>
                  <a:lnTo>
                    <a:pt x="298793" y="298793"/>
                  </a:lnTo>
                  <a:lnTo>
                    <a:pt x="0" y="298793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13">
                <a:extLst>
                  <a:ext uri="{96DAC541-7B7A-43D3-8B79-37D633B846F1}">
                    <asvg:svgBlip xmlns:asvg="http://schemas.microsoft.com/office/drawing/2016/SVG/main" r:embed="rId14"/>
                  </a:ext>
                </a:extLst>
              </a:blip>
              <a:stretch>
                <a:fillRect l="0" t="0" r="0" b="0"/>
              </a:stretch>
            </a:blipFill>
          </p:spPr>
        </p:sp>
      </p:grpSp>
      <p:grpSp>
        <p:nvGrpSpPr>
          <p:cNvPr name="Group 16" id="16"/>
          <p:cNvGrpSpPr/>
          <p:nvPr/>
        </p:nvGrpSpPr>
        <p:grpSpPr>
          <a:xfrm rot="0">
            <a:off x="15509907" y="-803427"/>
            <a:ext cx="2908253" cy="2282870"/>
            <a:chOff x="0" y="0"/>
            <a:chExt cx="3877671" cy="3043826"/>
          </a:xfrm>
        </p:grpSpPr>
        <p:sp>
          <p:nvSpPr>
            <p:cNvPr name="Freeform 17" id="17"/>
            <p:cNvSpPr/>
            <p:nvPr/>
          </p:nvSpPr>
          <p:spPr>
            <a:xfrm flipH="false" flipV="false" rot="0">
              <a:off x="1890882" y="0"/>
              <a:ext cx="1986789" cy="1986789"/>
            </a:xfrm>
            <a:custGeom>
              <a:avLst/>
              <a:gdLst/>
              <a:ahLst/>
              <a:cxnLst/>
              <a:rect r="r" b="b" t="t" l="l"/>
              <a:pathLst>
                <a:path h="1986789" w="1986789">
                  <a:moveTo>
                    <a:pt x="0" y="0"/>
                  </a:moveTo>
                  <a:lnTo>
                    <a:pt x="1986789" y="0"/>
                  </a:lnTo>
                  <a:lnTo>
                    <a:pt x="1986789" y="1986789"/>
                  </a:lnTo>
                  <a:lnTo>
                    <a:pt x="0" y="1986789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15">
                <a:extLst>
                  <a:ext uri="{96DAC541-7B7A-43D3-8B79-37D633B846F1}">
                    <asvg:svgBlip xmlns:asvg="http://schemas.microsoft.com/office/drawing/2016/SVG/main" r:embed="rId16"/>
                  </a:ext>
                </a:extLst>
              </a:blip>
              <a:stretch>
                <a:fillRect l="-80214" t="-80214" r="0" b="0"/>
              </a:stretch>
            </a:blipFill>
          </p:spPr>
        </p:sp>
        <p:sp>
          <p:nvSpPr>
            <p:cNvPr name="Freeform 18" id="18"/>
            <p:cNvSpPr/>
            <p:nvPr/>
          </p:nvSpPr>
          <p:spPr>
            <a:xfrm flipH="false" flipV="false" rot="0">
              <a:off x="2039891" y="0"/>
              <a:ext cx="1688771" cy="1986789"/>
            </a:xfrm>
            <a:custGeom>
              <a:avLst/>
              <a:gdLst/>
              <a:ahLst/>
              <a:cxnLst/>
              <a:rect r="r" b="b" t="t" l="l"/>
              <a:pathLst>
                <a:path h="1986789" w="1688771">
                  <a:moveTo>
                    <a:pt x="0" y="0"/>
                  </a:moveTo>
                  <a:lnTo>
                    <a:pt x="1688771" y="0"/>
                  </a:lnTo>
                  <a:lnTo>
                    <a:pt x="1688771" y="1986789"/>
                  </a:lnTo>
                  <a:lnTo>
                    <a:pt x="0" y="1986789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17">
                <a:extLst>
                  <a:ext uri="{96DAC541-7B7A-43D3-8B79-37D633B846F1}">
                    <asvg:svgBlip xmlns:asvg="http://schemas.microsoft.com/office/drawing/2016/SVG/main" r:embed="rId18"/>
                  </a:ext>
                </a:extLst>
              </a:blip>
              <a:stretch>
                <a:fillRect l="0" t="0" r="0" b="0"/>
              </a:stretch>
            </a:blipFill>
          </p:spPr>
        </p:sp>
        <p:sp>
          <p:nvSpPr>
            <p:cNvPr name="Freeform 19" id="19"/>
            <p:cNvSpPr/>
            <p:nvPr/>
          </p:nvSpPr>
          <p:spPr>
            <a:xfrm flipH="false" flipV="false" rot="5400000">
              <a:off x="1620578" y="2257093"/>
              <a:ext cx="990911" cy="450303"/>
            </a:xfrm>
            <a:custGeom>
              <a:avLst/>
              <a:gdLst/>
              <a:ahLst/>
              <a:cxnLst/>
              <a:rect r="r" b="b" t="t" l="l"/>
              <a:pathLst>
                <a:path h="450303" w="990911">
                  <a:moveTo>
                    <a:pt x="0" y="0"/>
                  </a:moveTo>
                  <a:lnTo>
                    <a:pt x="990911" y="0"/>
                  </a:lnTo>
                  <a:lnTo>
                    <a:pt x="990911" y="450303"/>
                  </a:lnTo>
                  <a:lnTo>
                    <a:pt x="0" y="450303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19">
                <a:extLst>
                  <a:ext uri="{96DAC541-7B7A-43D3-8B79-37D633B846F1}">
                    <asvg:svgBlip xmlns:asvg="http://schemas.microsoft.com/office/drawing/2016/SVG/main" r:embed="rId20"/>
                  </a:ext>
                </a:extLst>
              </a:blip>
              <a:stretch>
                <a:fillRect l="0" t="0" r="0" b="-213802"/>
              </a:stretch>
            </a:blipFill>
          </p:spPr>
        </p:sp>
        <p:sp>
          <p:nvSpPr>
            <p:cNvPr name="Freeform 20" id="20"/>
            <p:cNvSpPr/>
            <p:nvPr/>
          </p:nvSpPr>
          <p:spPr>
            <a:xfrm flipH="true" flipV="true" rot="5400000">
              <a:off x="2070881" y="2257093"/>
              <a:ext cx="990911" cy="450303"/>
            </a:xfrm>
            <a:custGeom>
              <a:avLst/>
              <a:gdLst/>
              <a:ahLst/>
              <a:cxnLst/>
              <a:rect r="r" b="b" t="t" l="l"/>
              <a:pathLst>
                <a:path h="450303" w="990911">
                  <a:moveTo>
                    <a:pt x="990911" y="450303"/>
                  </a:moveTo>
                  <a:lnTo>
                    <a:pt x="0" y="450303"/>
                  </a:lnTo>
                  <a:lnTo>
                    <a:pt x="0" y="0"/>
                  </a:lnTo>
                  <a:lnTo>
                    <a:pt x="990911" y="0"/>
                  </a:lnTo>
                  <a:lnTo>
                    <a:pt x="990911" y="450303"/>
                  </a:lnTo>
                  <a:close/>
                </a:path>
              </a:pathLst>
            </a:custGeom>
            <a:blipFill>
              <a:blip r:embed="rId19">
                <a:extLst>
                  <a:ext uri="{96DAC541-7B7A-43D3-8B79-37D633B846F1}">
                    <asvg:svgBlip xmlns:asvg="http://schemas.microsoft.com/office/drawing/2016/SVG/main" r:embed="rId20"/>
                  </a:ext>
                </a:extLst>
              </a:blip>
              <a:stretch>
                <a:fillRect l="0" t="0" r="0" b="-213802"/>
              </a:stretch>
            </a:blipFill>
          </p:spPr>
        </p:sp>
        <p:sp>
          <p:nvSpPr>
            <p:cNvPr name="Freeform 21" id="21"/>
            <p:cNvSpPr/>
            <p:nvPr/>
          </p:nvSpPr>
          <p:spPr>
            <a:xfrm flipH="false" flipV="false" rot="0">
              <a:off x="2884276" y="1986789"/>
              <a:ext cx="993395" cy="990911"/>
            </a:xfrm>
            <a:custGeom>
              <a:avLst/>
              <a:gdLst/>
              <a:ahLst/>
              <a:cxnLst/>
              <a:rect r="r" b="b" t="t" l="l"/>
              <a:pathLst>
                <a:path h="990911" w="993395">
                  <a:moveTo>
                    <a:pt x="0" y="0"/>
                  </a:moveTo>
                  <a:lnTo>
                    <a:pt x="993395" y="0"/>
                  </a:lnTo>
                  <a:lnTo>
                    <a:pt x="993395" y="990911"/>
                  </a:lnTo>
                  <a:lnTo>
                    <a:pt x="0" y="990911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21">
                <a:extLst>
                  <a:ext uri="{96DAC541-7B7A-43D3-8B79-37D633B846F1}">
                    <asvg:svgBlip xmlns:asvg="http://schemas.microsoft.com/office/drawing/2016/SVG/main" r:embed="rId22"/>
                  </a:ext>
                </a:extLst>
              </a:blip>
              <a:stretch>
                <a:fillRect l="0" t="0" r="0" b="0"/>
              </a:stretch>
            </a:blipFill>
          </p:spPr>
        </p:sp>
        <p:sp>
          <p:nvSpPr>
            <p:cNvPr name="Freeform 22" id="22"/>
            <p:cNvSpPr/>
            <p:nvPr/>
          </p:nvSpPr>
          <p:spPr>
            <a:xfrm flipH="false" flipV="false" rot="0">
              <a:off x="649530" y="0"/>
              <a:ext cx="1009528" cy="3043826"/>
            </a:xfrm>
            <a:custGeom>
              <a:avLst/>
              <a:gdLst/>
              <a:ahLst/>
              <a:cxnLst/>
              <a:rect r="r" b="b" t="t" l="l"/>
              <a:pathLst>
                <a:path h="3043826" w="1009528">
                  <a:moveTo>
                    <a:pt x="0" y="0"/>
                  </a:moveTo>
                  <a:lnTo>
                    <a:pt x="1009528" y="0"/>
                  </a:lnTo>
                  <a:lnTo>
                    <a:pt x="1009528" y="3043826"/>
                  </a:lnTo>
                  <a:lnTo>
                    <a:pt x="0" y="3043826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23">
                <a:extLst>
                  <a:ext uri="{96DAC541-7B7A-43D3-8B79-37D633B846F1}">
                    <asvg:svgBlip xmlns:asvg="http://schemas.microsoft.com/office/drawing/2016/SVG/main" r:embed="rId24"/>
                  </a:ext>
                </a:extLst>
              </a:blip>
              <a:stretch>
                <a:fillRect l="0" t="0" r="-98619" b="0"/>
              </a:stretch>
            </a:blipFill>
          </p:spPr>
        </p:sp>
        <p:sp>
          <p:nvSpPr>
            <p:cNvPr name="Freeform 23" id="23"/>
            <p:cNvSpPr/>
            <p:nvPr/>
          </p:nvSpPr>
          <p:spPr>
            <a:xfrm flipH="false" flipV="false" rot="0">
              <a:off x="0" y="1930707"/>
              <a:ext cx="1299060" cy="746185"/>
            </a:xfrm>
            <a:custGeom>
              <a:avLst/>
              <a:gdLst/>
              <a:ahLst/>
              <a:cxnLst/>
              <a:rect r="r" b="b" t="t" l="l"/>
              <a:pathLst>
                <a:path h="746185" w="1299060">
                  <a:moveTo>
                    <a:pt x="0" y="0"/>
                  </a:moveTo>
                  <a:lnTo>
                    <a:pt x="1299060" y="0"/>
                  </a:lnTo>
                  <a:lnTo>
                    <a:pt x="1299060" y="746186"/>
                  </a:lnTo>
                  <a:lnTo>
                    <a:pt x="0" y="746186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25">
                <a:extLst>
                  <a:ext uri="{96DAC541-7B7A-43D3-8B79-37D633B846F1}">
                    <asvg:svgBlip xmlns:asvg="http://schemas.microsoft.com/office/drawing/2016/SVG/main" r:embed="rId26"/>
                  </a:ext>
                </a:extLst>
              </a:blip>
              <a:stretch>
                <a:fillRect l="0" t="0" r="0" b="-102728"/>
              </a:stretch>
            </a:blipFill>
          </p:spPr>
        </p:sp>
      </p:grpSp>
      <p:sp>
        <p:nvSpPr>
          <p:cNvPr name="TextBox 24" id="24"/>
          <p:cNvSpPr txBox="true"/>
          <p:nvPr/>
        </p:nvSpPr>
        <p:spPr>
          <a:xfrm rot="0">
            <a:off x="10553806" y="5655788"/>
            <a:ext cx="6814420" cy="257873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5119"/>
              </a:lnSpc>
            </a:pPr>
            <a:r>
              <a:rPr lang="en-US" b="true" sz="3999" i="true">
                <a:solidFill>
                  <a:srgbClr val="88A3B6"/>
                </a:solidFill>
                <a:latin typeface="Garet Bold Italics"/>
                <a:ea typeface="Garet Bold Italics"/>
                <a:cs typeface="Garet Bold Italics"/>
                <a:sym typeface="Garet Bold Italics"/>
              </a:rPr>
              <a:t>Why play is fundamental to children’s learning, development and wellbeing</a:t>
            </a:r>
          </a:p>
        </p:txBody>
      </p:sp>
      <p:sp>
        <p:nvSpPr>
          <p:cNvPr name="TextBox 25" id="25"/>
          <p:cNvSpPr txBox="true"/>
          <p:nvPr/>
        </p:nvSpPr>
        <p:spPr>
          <a:xfrm rot="0">
            <a:off x="10149613" y="2539026"/>
            <a:ext cx="7622806" cy="137570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5045"/>
              </a:lnSpc>
            </a:pPr>
            <a:r>
              <a:rPr lang="en-US" sz="5668">
                <a:solidFill>
                  <a:srgbClr val="88A3B6"/>
                </a:solidFill>
                <a:latin typeface="Sailors"/>
                <a:ea typeface="Sailors"/>
                <a:cs typeface="Sailors"/>
                <a:sym typeface="Sailors"/>
              </a:rPr>
              <a:t>THE NEUROSCIENCE OF PLAY</a:t>
            </a:r>
          </a:p>
        </p:txBody>
      </p:sp>
    </p:spTree>
  </p:cSld>
  <p:clrMapOvr>
    <a:masterClrMapping/>
  </p:clrMapOvr>
</p:sld>
</file>

<file path=ppt/slides/slide3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bg>
      <p:bgPr>
        <a:solidFill>
          <a:srgbClr val="FFFCF7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name="Group 2" id="2"/>
          <p:cNvGrpSpPr/>
          <p:nvPr/>
        </p:nvGrpSpPr>
        <p:grpSpPr>
          <a:xfrm rot="0">
            <a:off x="-984483" y="1991396"/>
            <a:ext cx="1728090" cy="1760423"/>
            <a:chOff x="0" y="0"/>
            <a:chExt cx="2304120" cy="2347231"/>
          </a:xfrm>
        </p:grpSpPr>
        <p:sp>
          <p:nvSpPr>
            <p:cNvPr name="Freeform 3" id="3"/>
            <p:cNvSpPr/>
            <p:nvPr/>
          </p:nvSpPr>
          <p:spPr>
            <a:xfrm flipH="false" flipV="false" rot="0">
              <a:off x="2052118" y="0"/>
              <a:ext cx="252002" cy="382546"/>
            </a:xfrm>
            <a:custGeom>
              <a:avLst/>
              <a:gdLst/>
              <a:ahLst/>
              <a:cxnLst/>
              <a:rect r="r" b="b" t="t" l="l"/>
              <a:pathLst>
                <a:path h="382546" w="252002">
                  <a:moveTo>
                    <a:pt x="0" y="0"/>
                  </a:moveTo>
                  <a:lnTo>
                    <a:pt x="252002" y="0"/>
                  </a:lnTo>
                  <a:lnTo>
                    <a:pt x="252002" y="382546"/>
                  </a:lnTo>
                  <a:lnTo>
                    <a:pt x="0" y="382546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2">
                <a:extLst>
                  <a:ext uri="{96DAC541-7B7A-43D3-8B79-37D633B846F1}">
                    <asvg:svgBlip xmlns:asvg="http://schemas.microsoft.com/office/drawing/2016/SVG/main" r:embed="rId3"/>
                  </a:ext>
                </a:extLst>
              </a:blip>
              <a:stretch>
                <a:fillRect l="0" t="0" r="0" b="0"/>
              </a:stretch>
            </a:blipFill>
          </p:spPr>
        </p:sp>
        <p:sp>
          <p:nvSpPr>
            <p:cNvPr name="Freeform 4" id="4"/>
            <p:cNvSpPr/>
            <p:nvPr/>
          </p:nvSpPr>
          <p:spPr>
            <a:xfrm flipH="false" flipV="false" rot="0">
              <a:off x="1387583" y="1430694"/>
              <a:ext cx="916537" cy="916537"/>
            </a:xfrm>
            <a:custGeom>
              <a:avLst/>
              <a:gdLst/>
              <a:ahLst/>
              <a:cxnLst/>
              <a:rect r="r" b="b" t="t" l="l"/>
              <a:pathLst>
                <a:path h="916537" w="916537">
                  <a:moveTo>
                    <a:pt x="0" y="0"/>
                  </a:moveTo>
                  <a:lnTo>
                    <a:pt x="916537" y="0"/>
                  </a:lnTo>
                  <a:lnTo>
                    <a:pt x="916537" y="916537"/>
                  </a:lnTo>
                  <a:lnTo>
                    <a:pt x="0" y="916537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4">
                <a:extLst>
                  <a:ext uri="{96DAC541-7B7A-43D3-8B79-37D633B846F1}">
                    <asvg:svgBlip xmlns:asvg="http://schemas.microsoft.com/office/drawing/2016/SVG/main" r:embed="rId5"/>
                  </a:ext>
                </a:extLst>
              </a:blip>
              <a:stretch>
                <a:fillRect l="0" t="0" r="0" b="0"/>
              </a:stretch>
            </a:blipFill>
          </p:spPr>
        </p:sp>
        <p:sp>
          <p:nvSpPr>
            <p:cNvPr name="Freeform 5" id="5"/>
            <p:cNvSpPr/>
            <p:nvPr/>
          </p:nvSpPr>
          <p:spPr>
            <a:xfrm flipH="false" flipV="true" rot="0">
              <a:off x="1387583" y="514156"/>
              <a:ext cx="916537" cy="916537"/>
            </a:xfrm>
            <a:custGeom>
              <a:avLst/>
              <a:gdLst/>
              <a:ahLst/>
              <a:cxnLst/>
              <a:rect r="r" b="b" t="t" l="l"/>
              <a:pathLst>
                <a:path h="916537" w="916537">
                  <a:moveTo>
                    <a:pt x="0" y="916538"/>
                  </a:moveTo>
                  <a:lnTo>
                    <a:pt x="916537" y="916538"/>
                  </a:lnTo>
                  <a:lnTo>
                    <a:pt x="916537" y="0"/>
                  </a:lnTo>
                  <a:lnTo>
                    <a:pt x="0" y="0"/>
                  </a:lnTo>
                  <a:lnTo>
                    <a:pt x="0" y="916538"/>
                  </a:lnTo>
                  <a:close/>
                </a:path>
              </a:pathLst>
            </a:custGeom>
            <a:blipFill>
              <a:blip r:embed="rId4">
                <a:extLst>
                  <a:ext uri="{96DAC541-7B7A-43D3-8B79-37D633B846F1}">
                    <asvg:svgBlip xmlns:asvg="http://schemas.microsoft.com/office/drawing/2016/SVG/main" r:embed="rId5"/>
                  </a:ext>
                </a:extLst>
              </a:blip>
              <a:stretch>
                <a:fillRect l="0" t="0" r="0" b="0"/>
              </a:stretch>
            </a:blipFill>
          </p:spPr>
        </p:sp>
        <p:sp>
          <p:nvSpPr>
            <p:cNvPr name="Freeform 6" id="6"/>
            <p:cNvSpPr/>
            <p:nvPr/>
          </p:nvSpPr>
          <p:spPr>
            <a:xfrm flipH="false" flipV="false" rot="0">
              <a:off x="1719851" y="0"/>
              <a:ext cx="252002" cy="382546"/>
            </a:xfrm>
            <a:custGeom>
              <a:avLst/>
              <a:gdLst/>
              <a:ahLst/>
              <a:cxnLst/>
              <a:rect r="r" b="b" t="t" l="l"/>
              <a:pathLst>
                <a:path h="382546" w="252002">
                  <a:moveTo>
                    <a:pt x="0" y="0"/>
                  </a:moveTo>
                  <a:lnTo>
                    <a:pt x="252002" y="0"/>
                  </a:lnTo>
                  <a:lnTo>
                    <a:pt x="252002" y="382546"/>
                  </a:lnTo>
                  <a:lnTo>
                    <a:pt x="0" y="382546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2">
                <a:extLst>
                  <a:ext uri="{96DAC541-7B7A-43D3-8B79-37D633B846F1}">
                    <asvg:svgBlip xmlns:asvg="http://schemas.microsoft.com/office/drawing/2016/SVG/main" r:embed="rId3"/>
                  </a:ext>
                </a:extLst>
              </a:blip>
              <a:stretch>
                <a:fillRect l="0" t="0" r="0" b="0"/>
              </a:stretch>
            </a:blipFill>
          </p:spPr>
        </p:sp>
        <p:sp>
          <p:nvSpPr>
            <p:cNvPr name="Freeform 7" id="7"/>
            <p:cNvSpPr/>
            <p:nvPr/>
          </p:nvSpPr>
          <p:spPr>
            <a:xfrm flipH="false" flipV="false" rot="0">
              <a:off x="1029786" y="1047086"/>
              <a:ext cx="715594" cy="841876"/>
            </a:xfrm>
            <a:custGeom>
              <a:avLst/>
              <a:gdLst/>
              <a:ahLst/>
              <a:cxnLst/>
              <a:rect r="r" b="b" t="t" l="l"/>
              <a:pathLst>
                <a:path h="841876" w="715594">
                  <a:moveTo>
                    <a:pt x="0" y="0"/>
                  </a:moveTo>
                  <a:lnTo>
                    <a:pt x="715594" y="0"/>
                  </a:lnTo>
                  <a:lnTo>
                    <a:pt x="715594" y="841876"/>
                  </a:lnTo>
                  <a:lnTo>
                    <a:pt x="0" y="841876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6">
                <a:extLst>
                  <a:ext uri="{96DAC541-7B7A-43D3-8B79-37D633B846F1}">
                    <asvg:svgBlip xmlns:asvg="http://schemas.microsoft.com/office/drawing/2016/SVG/main" r:embed="rId7"/>
                  </a:ext>
                </a:extLst>
              </a:blip>
              <a:stretch>
                <a:fillRect l="0" t="0" r="0" b="0"/>
              </a:stretch>
            </a:blipFill>
          </p:spPr>
        </p:sp>
        <p:sp>
          <p:nvSpPr>
            <p:cNvPr name="Freeform 8" id="8"/>
            <p:cNvSpPr/>
            <p:nvPr/>
          </p:nvSpPr>
          <p:spPr>
            <a:xfrm flipH="false" flipV="false" rot="0">
              <a:off x="1387583" y="0"/>
              <a:ext cx="252002" cy="382546"/>
            </a:xfrm>
            <a:custGeom>
              <a:avLst/>
              <a:gdLst/>
              <a:ahLst/>
              <a:cxnLst/>
              <a:rect r="r" b="b" t="t" l="l"/>
              <a:pathLst>
                <a:path h="382546" w="252002">
                  <a:moveTo>
                    <a:pt x="0" y="0"/>
                  </a:moveTo>
                  <a:lnTo>
                    <a:pt x="252002" y="0"/>
                  </a:lnTo>
                  <a:lnTo>
                    <a:pt x="252002" y="382546"/>
                  </a:lnTo>
                  <a:lnTo>
                    <a:pt x="0" y="382546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2">
                <a:extLst>
                  <a:ext uri="{96DAC541-7B7A-43D3-8B79-37D633B846F1}">
                    <asvg:svgBlip xmlns:asvg="http://schemas.microsoft.com/office/drawing/2016/SVG/main" r:embed="rId3"/>
                  </a:ext>
                </a:extLst>
              </a:blip>
              <a:stretch>
                <a:fillRect l="0" t="0" r="0" b="0"/>
              </a:stretch>
            </a:blipFill>
          </p:spPr>
        </p:sp>
        <p:sp>
          <p:nvSpPr>
            <p:cNvPr name="Freeform 9" id="9"/>
            <p:cNvSpPr/>
            <p:nvPr/>
          </p:nvSpPr>
          <p:spPr>
            <a:xfrm flipH="false" flipV="false" rot="0">
              <a:off x="0" y="0"/>
              <a:ext cx="1177365" cy="1177365"/>
            </a:xfrm>
            <a:custGeom>
              <a:avLst/>
              <a:gdLst/>
              <a:ahLst/>
              <a:cxnLst/>
              <a:rect r="r" b="b" t="t" l="l"/>
              <a:pathLst>
                <a:path h="1177365" w="1177365">
                  <a:moveTo>
                    <a:pt x="0" y="0"/>
                  </a:moveTo>
                  <a:lnTo>
                    <a:pt x="1177365" y="0"/>
                  </a:lnTo>
                  <a:lnTo>
                    <a:pt x="1177365" y="1177365"/>
                  </a:lnTo>
                  <a:lnTo>
                    <a:pt x="0" y="1177365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8">
                <a:extLst>
                  <a:ext uri="{96DAC541-7B7A-43D3-8B79-37D633B846F1}">
                    <asvg:svgBlip xmlns:asvg="http://schemas.microsoft.com/office/drawing/2016/SVG/main" r:embed="rId9"/>
                  </a:ext>
                </a:extLst>
              </a:blip>
              <a:stretch>
                <a:fillRect l="0" t="0" r="0" b="0"/>
              </a:stretch>
            </a:blipFill>
          </p:spPr>
        </p:sp>
        <p:sp>
          <p:nvSpPr>
            <p:cNvPr name="Freeform 10" id="10"/>
            <p:cNvSpPr/>
            <p:nvPr/>
          </p:nvSpPr>
          <p:spPr>
            <a:xfrm flipH="false" flipV="false" rot="5400000">
              <a:off x="178528" y="1328103"/>
              <a:ext cx="1000087" cy="997587"/>
            </a:xfrm>
            <a:custGeom>
              <a:avLst/>
              <a:gdLst/>
              <a:ahLst/>
              <a:cxnLst/>
              <a:rect r="r" b="b" t="t" l="l"/>
              <a:pathLst>
                <a:path h="997587" w="1000087">
                  <a:moveTo>
                    <a:pt x="0" y="0"/>
                  </a:moveTo>
                  <a:lnTo>
                    <a:pt x="1000087" y="0"/>
                  </a:lnTo>
                  <a:lnTo>
                    <a:pt x="1000087" y="997587"/>
                  </a:lnTo>
                  <a:lnTo>
                    <a:pt x="0" y="997587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10">
                <a:extLst>
                  <a:ext uri="{96DAC541-7B7A-43D3-8B79-37D633B846F1}">
                    <asvg:svgBlip xmlns:asvg="http://schemas.microsoft.com/office/drawing/2016/SVG/main" r:embed="rId11"/>
                  </a:ext>
                </a:extLst>
              </a:blip>
              <a:stretch>
                <a:fillRect l="0" t="0" r="0" b="0"/>
              </a:stretch>
            </a:blipFill>
          </p:spPr>
        </p:sp>
      </p:grpSp>
      <p:grpSp>
        <p:nvGrpSpPr>
          <p:cNvPr name="Group 11" id="11"/>
          <p:cNvGrpSpPr/>
          <p:nvPr/>
        </p:nvGrpSpPr>
        <p:grpSpPr>
          <a:xfrm rot="0">
            <a:off x="12924768" y="-824526"/>
            <a:ext cx="6320908" cy="4554640"/>
            <a:chOff x="0" y="0"/>
            <a:chExt cx="1220491" cy="879446"/>
          </a:xfrm>
        </p:grpSpPr>
        <p:sp>
          <p:nvSpPr>
            <p:cNvPr name="Freeform 12" id="12"/>
            <p:cNvSpPr/>
            <p:nvPr/>
          </p:nvSpPr>
          <p:spPr>
            <a:xfrm flipH="false" flipV="false" rot="0">
              <a:off x="0" y="0"/>
              <a:ext cx="1220491" cy="879446"/>
            </a:xfrm>
            <a:custGeom>
              <a:avLst/>
              <a:gdLst/>
              <a:ahLst/>
              <a:cxnLst/>
              <a:rect r="r" b="b" t="t" l="l"/>
              <a:pathLst>
                <a:path h="879446" w="1220491">
                  <a:moveTo>
                    <a:pt x="0" y="0"/>
                  </a:moveTo>
                  <a:lnTo>
                    <a:pt x="1220491" y="0"/>
                  </a:lnTo>
                  <a:lnTo>
                    <a:pt x="1220491" y="879446"/>
                  </a:lnTo>
                  <a:lnTo>
                    <a:pt x="0" y="879446"/>
                  </a:lnTo>
                  <a:close/>
                </a:path>
              </a:pathLst>
            </a:custGeom>
            <a:blipFill>
              <a:blip r:embed="rId12"/>
              <a:stretch>
                <a:fillRect l="-4177" t="0" r="-4177" b="0"/>
              </a:stretch>
            </a:blipFill>
          </p:spPr>
        </p:sp>
      </p:grpSp>
      <p:grpSp>
        <p:nvGrpSpPr>
          <p:cNvPr name="Group 13" id="13"/>
          <p:cNvGrpSpPr/>
          <p:nvPr/>
        </p:nvGrpSpPr>
        <p:grpSpPr>
          <a:xfrm rot="0">
            <a:off x="-2097605" y="7742488"/>
            <a:ext cx="2841213" cy="2230246"/>
            <a:chOff x="0" y="0"/>
            <a:chExt cx="3788284" cy="2973661"/>
          </a:xfrm>
        </p:grpSpPr>
        <p:sp>
          <p:nvSpPr>
            <p:cNvPr name="Freeform 14" id="14"/>
            <p:cNvSpPr/>
            <p:nvPr/>
          </p:nvSpPr>
          <p:spPr>
            <a:xfrm flipH="false" flipV="false" rot="0">
              <a:off x="1847293" y="0"/>
              <a:ext cx="1940990" cy="1940990"/>
            </a:xfrm>
            <a:custGeom>
              <a:avLst/>
              <a:gdLst/>
              <a:ahLst/>
              <a:cxnLst/>
              <a:rect r="r" b="b" t="t" l="l"/>
              <a:pathLst>
                <a:path h="1940990" w="1940990">
                  <a:moveTo>
                    <a:pt x="0" y="0"/>
                  </a:moveTo>
                  <a:lnTo>
                    <a:pt x="1940991" y="0"/>
                  </a:lnTo>
                  <a:lnTo>
                    <a:pt x="1940991" y="1940990"/>
                  </a:lnTo>
                  <a:lnTo>
                    <a:pt x="0" y="1940990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13">
                <a:extLst>
                  <a:ext uri="{96DAC541-7B7A-43D3-8B79-37D633B846F1}">
                    <asvg:svgBlip xmlns:asvg="http://schemas.microsoft.com/office/drawing/2016/SVG/main" r:embed="rId14"/>
                  </a:ext>
                </a:extLst>
              </a:blip>
              <a:stretch>
                <a:fillRect l="-80214" t="-80214" r="0" b="0"/>
              </a:stretch>
            </a:blipFill>
          </p:spPr>
        </p:sp>
        <p:sp>
          <p:nvSpPr>
            <p:cNvPr name="Freeform 15" id="15"/>
            <p:cNvSpPr/>
            <p:nvPr/>
          </p:nvSpPr>
          <p:spPr>
            <a:xfrm flipH="false" flipV="false" rot="0">
              <a:off x="1992868" y="0"/>
              <a:ext cx="1649842" cy="1940990"/>
            </a:xfrm>
            <a:custGeom>
              <a:avLst/>
              <a:gdLst/>
              <a:ahLst/>
              <a:cxnLst/>
              <a:rect r="r" b="b" t="t" l="l"/>
              <a:pathLst>
                <a:path h="1940990" w="1649842">
                  <a:moveTo>
                    <a:pt x="0" y="0"/>
                  </a:moveTo>
                  <a:lnTo>
                    <a:pt x="1649841" y="0"/>
                  </a:lnTo>
                  <a:lnTo>
                    <a:pt x="1649841" y="1940990"/>
                  </a:lnTo>
                  <a:lnTo>
                    <a:pt x="0" y="1940990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6">
                <a:extLst>
                  <a:ext uri="{96DAC541-7B7A-43D3-8B79-37D633B846F1}">
                    <asvg:svgBlip xmlns:asvg="http://schemas.microsoft.com/office/drawing/2016/SVG/main" r:embed="rId7"/>
                  </a:ext>
                </a:extLst>
              </a:blip>
              <a:stretch>
                <a:fillRect l="0" t="0" r="0" b="0"/>
              </a:stretch>
            </a:blipFill>
          </p:spPr>
        </p:sp>
        <p:sp>
          <p:nvSpPr>
            <p:cNvPr name="Freeform 16" id="16"/>
            <p:cNvSpPr/>
            <p:nvPr/>
          </p:nvSpPr>
          <p:spPr>
            <a:xfrm flipH="false" flipV="false" rot="5400000">
              <a:off x="1583220" y="2205063"/>
              <a:ext cx="968069" cy="439923"/>
            </a:xfrm>
            <a:custGeom>
              <a:avLst/>
              <a:gdLst/>
              <a:ahLst/>
              <a:cxnLst/>
              <a:rect r="r" b="b" t="t" l="l"/>
              <a:pathLst>
                <a:path h="439923" w="968069">
                  <a:moveTo>
                    <a:pt x="0" y="0"/>
                  </a:moveTo>
                  <a:lnTo>
                    <a:pt x="968069" y="0"/>
                  </a:lnTo>
                  <a:lnTo>
                    <a:pt x="968069" y="439923"/>
                  </a:lnTo>
                  <a:lnTo>
                    <a:pt x="0" y="439923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15">
                <a:extLst>
                  <a:ext uri="{96DAC541-7B7A-43D3-8B79-37D633B846F1}">
                    <asvg:svgBlip xmlns:asvg="http://schemas.microsoft.com/office/drawing/2016/SVG/main" r:embed="rId16"/>
                  </a:ext>
                </a:extLst>
              </a:blip>
              <a:stretch>
                <a:fillRect l="0" t="0" r="0" b="-213802"/>
              </a:stretch>
            </a:blipFill>
          </p:spPr>
        </p:sp>
        <p:sp>
          <p:nvSpPr>
            <p:cNvPr name="Freeform 17" id="17"/>
            <p:cNvSpPr/>
            <p:nvPr/>
          </p:nvSpPr>
          <p:spPr>
            <a:xfrm flipH="true" flipV="true" rot="5400000">
              <a:off x="2023143" y="2205063"/>
              <a:ext cx="968069" cy="439923"/>
            </a:xfrm>
            <a:custGeom>
              <a:avLst/>
              <a:gdLst/>
              <a:ahLst/>
              <a:cxnLst/>
              <a:rect r="r" b="b" t="t" l="l"/>
              <a:pathLst>
                <a:path h="439923" w="968069">
                  <a:moveTo>
                    <a:pt x="968069" y="439923"/>
                  </a:moveTo>
                  <a:lnTo>
                    <a:pt x="0" y="439923"/>
                  </a:lnTo>
                  <a:lnTo>
                    <a:pt x="0" y="0"/>
                  </a:lnTo>
                  <a:lnTo>
                    <a:pt x="968069" y="0"/>
                  </a:lnTo>
                  <a:lnTo>
                    <a:pt x="968069" y="439923"/>
                  </a:lnTo>
                  <a:close/>
                </a:path>
              </a:pathLst>
            </a:custGeom>
            <a:blipFill>
              <a:blip r:embed="rId15">
                <a:extLst>
                  <a:ext uri="{96DAC541-7B7A-43D3-8B79-37D633B846F1}">
                    <asvg:svgBlip xmlns:asvg="http://schemas.microsoft.com/office/drawing/2016/SVG/main" r:embed="rId16"/>
                  </a:ext>
                </a:extLst>
              </a:blip>
              <a:stretch>
                <a:fillRect l="0" t="0" r="0" b="-213802"/>
              </a:stretch>
            </a:blipFill>
          </p:spPr>
        </p:sp>
        <p:sp>
          <p:nvSpPr>
            <p:cNvPr name="Freeform 18" id="18"/>
            <p:cNvSpPr/>
            <p:nvPr/>
          </p:nvSpPr>
          <p:spPr>
            <a:xfrm flipH="false" flipV="false" rot="0">
              <a:off x="2817789" y="1940990"/>
              <a:ext cx="970495" cy="968069"/>
            </a:xfrm>
            <a:custGeom>
              <a:avLst/>
              <a:gdLst/>
              <a:ahLst/>
              <a:cxnLst/>
              <a:rect r="r" b="b" t="t" l="l"/>
              <a:pathLst>
                <a:path h="968069" w="970495">
                  <a:moveTo>
                    <a:pt x="0" y="0"/>
                  </a:moveTo>
                  <a:lnTo>
                    <a:pt x="970495" y="0"/>
                  </a:lnTo>
                  <a:lnTo>
                    <a:pt x="970495" y="968069"/>
                  </a:lnTo>
                  <a:lnTo>
                    <a:pt x="0" y="968069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17">
                <a:extLst>
                  <a:ext uri="{96DAC541-7B7A-43D3-8B79-37D633B846F1}">
                    <asvg:svgBlip xmlns:asvg="http://schemas.microsoft.com/office/drawing/2016/SVG/main" r:embed="rId18"/>
                  </a:ext>
                </a:extLst>
              </a:blip>
              <a:stretch>
                <a:fillRect l="0" t="0" r="0" b="0"/>
              </a:stretch>
            </a:blipFill>
          </p:spPr>
        </p:sp>
        <p:sp>
          <p:nvSpPr>
            <p:cNvPr name="Freeform 19" id="19"/>
            <p:cNvSpPr/>
            <p:nvPr/>
          </p:nvSpPr>
          <p:spPr>
            <a:xfrm flipH="false" flipV="false" rot="0">
              <a:off x="634557" y="0"/>
              <a:ext cx="986257" cy="2973661"/>
            </a:xfrm>
            <a:custGeom>
              <a:avLst/>
              <a:gdLst/>
              <a:ahLst/>
              <a:cxnLst/>
              <a:rect r="r" b="b" t="t" l="l"/>
              <a:pathLst>
                <a:path h="2973661" w="986257">
                  <a:moveTo>
                    <a:pt x="0" y="0"/>
                  </a:moveTo>
                  <a:lnTo>
                    <a:pt x="986257" y="0"/>
                  </a:lnTo>
                  <a:lnTo>
                    <a:pt x="986257" y="2973661"/>
                  </a:lnTo>
                  <a:lnTo>
                    <a:pt x="0" y="2973661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2">
                <a:extLst>
                  <a:ext uri="{96DAC541-7B7A-43D3-8B79-37D633B846F1}">
                    <asvg:svgBlip xmlns:asvg="http://schemas.microsoft.com/office/drawing/2016/SVG/main" r:embed="rId3"/>
                  </a:ext>
                </a:extLst>
              </a:blip>
              <a:stretch>
                <a:fillRect l="0" t="0" r="-98619" b="0"/>
              </a:stretch>
            </a:blipFill>
          </p:spPr>
        </p:sp>
        <p:sp>
          <p:nvSpPr>
            <p:cNvPr name="Freeform 20" id="20"/>
            <p:cNvSpPr/>
            <p:nvPr/>
          </p:nvSpPr>
          <p:spPr>
            <a:xfrm flipH="false" flipV="false" rot="0">
              <a:off x="0" y="1886201"/>
              <a:ext cx="1269114" cy="728985"/>
            </a:xfrm>
            <a:custGeom>
              <a:avLst/>
              <a:gdLst/>
              <a:ahLst/>
              <a:cxnLst/>
              <a:rect r="r" b="b" t="t" l="l"/>
              <a:pathLst>
                <a:path h="728985" w="1269114">
                  <a:moveTo>
                    <a:pt x="0" y="0"/>
                  </a:moveTo>
                  <a:lnTo>
                    <a:pt x="1269114" y="0"/>
                  </a:lnTo>
                  <a:lnTo>
                    <a:pt x="1269114" y="728984"/>
                  </a:lnTo>
                  <a:lnTo>
                    <a:pt x="0" y="728984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19">
                <a:extLst>
                  <a:ext uri="{96DAC541-7B7A-43D3-8B79-37D633B846F1}">
                    <asvg:svgBlip xmlns:asvg="http://schemas.microsoft.com/office/drawing/2016/SVG/main" r:embed="rId20"/>
                  </a:ext>
                </a:extLst>
              </a:blip>
              <a:stretch>
                <a:fillRect l="0" t="0" r="0" b="-102728"/>
              </a:stretch>
            </a:blipFill>
          </p:spPr>
        </p:sp>
      </p:grpSp>
      <p:grpSp>
        <p:nvGrpSpPr>
          <p:cNvPr name="Group 21" id="21"/>
          <p:cNvGrpSpPr/>
          <p:nvPr/>
        </p:nvGrpSpPr>
        <p:grpSpPr>
          <a:xfrm rot="0">
            <a:off x="-984483" y="5982065"/>
            <a:ext cx="1728090" cy="1760423"/>
            <a:chOff x="0" y="0"/>
            <a:chExt cx="2304120" cy="2347231"/>
          </a:xfrm>
        </p:grpSpPr>
        <p:sp>
          <p:nvSpPr>
            <p:cNvPr name="Freeform 22" id="22"/>
            <p:cNvSpPr/>
            <p:nvPr/>
          </p:nvSpPr>
          <p:spPr>
            <a:xfrm flipH="false" flipV="false" rot="0">
              <a:off x="2052118" y="0"/>
              <a:ext cx="252002" cy="382546"/>
            </a:xfrm>
            <a:custGeom>
              <a:avLst/>
              <a:gdLst/>
              <a:ahLst/>
              <a:cxnLst/>
              <a:rect r="r" b="b" t="t" l="l"/>
              <a:pathLst>
                <a:path h="382546" w="252002">
                  <a:moveTo>
                    <a:pt x="0" y="0"/>
                  </a:moveTo>
                  <a:lnTo>
                    <a:pt x="252002" y="0"/>
                  </a:lnTo>
                  <a:lnTo>
                    <a:pt x="252002" y="382546"/>
                  </a:lnTo>
                  <a:lnTo>
                    <a:pt x="0" y="382546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2">
                <a:extLst>
                  <a:ext uri="{96DAC541-7B7A-43D3-8B79-37D633B846F1}">
                    <asvg:svgBlip xmlns:asvg="http://schemas.microsoft.com/office/drawing/2016/SVG/main" r:embed="rId3"/>
                  </a:ext>
                </a:extLst>
              </a:blip>
              <a:stretch>
                <a:fillRect l="0" t="0" r="0" b="0"/>
              </a:stretch>
            </a:blipFill>
          </p:spPr>
        </p:sp>
        <p:sp>
          <p:nvSpPr>
            <p:cNvPr name="Freeform 23" id="23"/>
            <p:cNvSpPr/>
            <p:nvPr/>
          </p:nvSpPr>
          <p:spPr>
            <a:xfrm flipH="false" flipV="false" rot="0">
              <a:off x="1387583" y="1430694"/>
              <a:ext cx="916537" cy="916537"/>
            </a:xfrm>
            <a:custGeom>
              <a:avLst/>
              <a:gdLst/>
              <a:ahLst/>
              <a:cxnLst/>
              <a:rect r="r" b="b" t="t" l="l"/>
              <a:pathLst>
                <a:path h="916537" w="916537">
                  <a:moveTo>
                    <a:pt x="0" y="0"/>
                  </a:moveTo>
                  <a:lnTo>
                    <a:pt x="916537" y="0"/>
                  </a:lnTo>
                  <a:lnTo>
                    <a:pt x="916537" y="916537"/>
                  </a:lnTo>
                  <a:lnTo>
                    <a:pt x="0" y="916537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4">
                <a:extLst>
                  <a:ext uri="{96DAC541-7B7A-43D3-8B79-37D633B846F1}">
                    <asvg:svgBlip xmlns:asvg="http://schemas.microsoft.com/office/drawing/2016/SVG/main" r:embed="rId5"/>
                  </a:ext>
                </a:extLst>
              </a:blip>
              <a:stretch>
                <a:fillRect l="0" t="0" r="0" b="0"/>
              </a:stretch>
            </a:blipFill>
          </p:spPr>
        </p:sp>
        <p:sp>
          <p:nvSpPr>
            <p:cNvPr name="Freeform 24" id="24"/>
            <p:cNvSpPr/>
            <p:nvPr/>
          </p:nvSpPr>
          <p:spPr>
            <a:xfrm flipH="false" flipV="true" rot="0">
              <a:off x="1387583" y="514156"/>
              <a:ext cx="916537" cy="916537"/>
            </a:xfrm>
            <a:custGeom>
              <a:avLst/>
              <a:gdLst/>
              <a:ahLst/>
              <a:cxnLst/>
              <a:rect r="r" b="b" t="t" l="l"/>
              <a:pathLst>
                <a:path h="916537" w="916537">
                  <a:moveTo>
                    <a:pt x="0" y="916538"/>
                  </a:moveTo>
                  <a:lnTo>
                    <a:pt x="916537" y="916538"/>
                  </a:lnTo>
                  <a:lnTo>
                    <a:pt x="916537" y="0"/>
                  </a:lnTo>
                  <a:lnTo>
                    <a:pt x="0" y="0"/>
                  </a:lnTo>
                  <a:lnTo>
                    <a:pt x="0" y="916538"/>
                  </a:lnTo>
                  <a:close/>
                </a:path>
              </a:pathLst>
            </a:custGeom>
            <a:blipFill>
              <a:blip r:embed="rId4">
                <a:extLst>
                  <a:ext uri="{96DAC541-7B7A-43D3-8B79-37D633B846F1}">
                    <asvg:svgBlip xmlns:asvg="http://schemas.microsoft.com/office/drawing/2016/SVG/main" r:embed="rId5"/>
                  </a:ext>
                </a:extLst>
              </a:blip>
              <a:stretch>
                <a:fillRect l="0" t="0" r="0" b="0"/>
              </a:stretch>
            </a:blipFill>
          </p:spPr>
        </p:sp>
        <p:sp>
          <p:nvSpPr>
            <p:cNvPr name="Freeform 25" id="25"/>
            <p:cNvSpPr/>
            <p:nvPr/>
          </p:nvSpPr>
          <p:spPr>
            <a:xfrm flipH="false" flipV="false" rot="0">
              <a:off x="1719851" y="0"/>
              <a:ext cx="252002" cy="382546"/>
            </a:xfrm>
            <a:custGeom>
              <a:avLst/>
              <a:gdLst/>
              <a:ahLst/>
              <a:cxnLst/>
              <a:rect r="r" b="b" t="t" l="l"/>
              <a:pathLst>
                <a:path h="382546" w="252002">
                  <a:moveTo>
                    <a:pt x="0" y="0"/>
                  </a:moveTo>
                  <a:lnTo>
                    <a:pt x="252002" y="0"/>
                  </a:lnTo>
                  <a:lnTo>
                    <a:pt x="252002" y="382546"/>
                  </a:lnTo>
                  <a:lnTo>
                    <a:pt x="0" y="382546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2">
                <a:extLst>
                  <a:ext uri="{96DAC541-7B7A-43D3-8B79-37D633B846F1}">
                    <asvg:svgBlip xmlns:asvg="http://schemas.microsoft.com/office/drawing/2016/SVG/main" r:embed="rId3"/>
                  </a:ext>
                </a:extLst>
              </a:blip>
              <a:stretch>
                <a:fillRect l="0" t="0" r="0" b="0"/>
              </a:stretch>
            </a:blipFill>
          </p:spPr>
        </p:sp>
        <p:sp>
          <p:nvSpPr>
            <p:cNvPr name="Freeform 26" id="26"/>
            <p:cNvSpPr/>
            <p:nvPr/>
          </p:nvSpPr>
          <p:spPr>
            <a:xfrm flipH="false" flipV="false" rot="0">
              <a:off x="1029786" y="1047086"/>
              <a:ext cx="715594" cy="841876"/>
            </a:xfrm>
            <a:custGeom>
              <a:avLst/>
              <a:gdLst/>
              <a:ahLst/>
              <a:cxnLst/>
              <a:rect r="r" b="b" t="t" l="l"/>
              <a:pathLst>
                <a:path h="841876" w="715594">
                  <a:moveTo>
                    <a:pt x="0" y="0"/>
                  </a:moveTo>
                  <a:lnTo>
                    <a:pt x="715594" y="0"/>
                  </a:lnTo>
                  <a:lnTo>
                    <a:pt x="715594" y="841876"/>
                  </a:lnTo>
                  <a:lnTo>
                    <a:pt x="0" y="841876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6">
                <a:extLst>
                  <a:ext uri="{96DAC541-7B7A-43D3-8B79-37D633B846F1}">
                    <asvg:svgBlip xmlns:asvg="http://schemas.microsoft.com/office/drawing/2016/SVG/main" r:embed="rId7"/>
                  </a:ext>
                </a:extLst>
              </a:blip>
              <a:stretch>
                <a:fillRect l="0" t="0" r="0" b="0"/>
              </a:stretch>
            </a:blipFill>
          </p:spPr>
        </p:sp>
        <p:sp>
          <p:nvSpPr>
            <p:cNvPr name="Freeform 27" id="27"/>
            <p:cNvSpPr/>
            <p:nvPr/>
          </p:nvSpPr>
          <p:spPr>
            <a:xfrm flipH="false" flipV="false" rot="0">
              <a:off x="1387583" y="0"/>
              <a:ext cx="252002" cy="382546"/>
            </a:xfrm>
            <a:custGeom>
              <a:avLst/>
              <a:gdLst/>
              <a:ahLst/>
              <a:cxnLst/>
              <a:rect r="r" b="b" t="t" l="l"/>
              <a:pathLst>
                <a:path h="382546" w="252002">
                  <a:moveTo>
                    <a:pt x="0" y="0"/>
                  </a:moveTo>
                  <a:lnTo>
                    <a:pt x="252002" y="0"/>
                  </a:lnTo>
                  <a:lnTo>
                    <a:pt x="252002" y="382546"/>
                  </a:lnTo>
                  <a:lnTo>
                    <a:pt x="0" y="382546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2">
                <a:extLst>
                  <a:ext uri="{96DAC541-7B7A-43D3-8B79-37D633B846F1}">
                    <asvg:svgBlip xmlns:asvg="http://schemas.microsoft.com/office/drawing/2016/SVG/main" r:embed="rId3"/>
                  </a:ext>
                </a:extLst>
              </a:blip>
              <a:stretch>
                <a:fillRect l="0" t="0" r="0" b="0"/>
              </a:stretch>
            </a:blipFill>
          </p:spPr>
        </p:sp>
        <p:sp>
          <p:nvSpPr>
            <p:cNvPr name="Freeform 28" id="28"/>
            <p:cNvSpPr/>
            <p:nvPr/>
          </p:nvSpPr>
          <p:spPr>
            <a:xfrm flipH="false" flipV="false" rot="0">
              <a:off x="0" y="0"/>
              <a:ext cx="1177365" cy="1177365"/>
            </a:xfrm>
            <a:custGeom>
              <a:avLst/>
              <a:gdLst/>
              <a:ahLst/>
              <a:cxnLst/>
              <a:rect r="r" b="b" t="t" l="l"/>
              <a:pathLst>
                <a:path h="1177365" w="1177365">
                  <a:moveTo>
                    <a:pt x="0" y="0"/>
                  </a:moveTo>
                  <a:lnTo>
                    <a:pt x="1177365" y="0"/>
                  </a:lnTo>
                  <a:lnTo>
                    <a:pt x="1177365" y="1177365"/>
                  </a:lnTo>
                  <a:lnTo>
                    <a:pt x="0" y="1177365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8">
                <a:extLst>
                  <a:ext uri="{96DAC541-7B7A-43D3-8B79-37D633B846F1}">
                    <asvg:svgBlip xmlns:asvg="http://schemas.microsoft.com/office/drawing/2016/SVG/main" r:embed="rId9"/>
                  </a:ext>
                </a:extLst>
              </a:blip>
              <a:stretch>
                <a:fillRect l="0" t="0" r="0" b="0"/>
              </a:stretch>
            </a:blipFill>
          </p:spPr>
        </p:sp>
        <p:sp>
          <p:nvSpPr>
            <p:cNvPr name="Freeform 29" id="29"/>
            <p:cNvSpPr/>
            <p:nvPr/>
          </p:nvSpPr>
          <p:spPr>
            <a:xfrm flipH="false" flipV="false" rot="5400000">
              <a:off x="178528" y="1328103"/>
              <a:ext cx="1000087" cy="997587"/>
            </a:xfrm>
            <a:custGeom>
              <a:avLst/>
              <a:gdLst/>
              <a:ahLst/>
              <a:cxnLst/>
              <a:rect r="r" b="b" t="t" l="l"/>
              <a:pathLst>
                <a:path h="997587" w="1000087">
                  <a:moveTo>
                    <a:pt x="0" y="0"/>
                  </a:moveTo>
                  <a:lnTo>
                    <a:pt x="1000087" y="0"/>
                  </a:lnTo>
                  <a:lnTo>
                    <a:pt x="1000087" y="997587"/>
                  </a:lnTo>
                  <a:lnTo>
                    <a:pt x="0" y="997587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10">
                <a:extLst>
                  <a:ext uri="{96DAC541-7B7A-43D3-8B79-37D633B846F1}">
                    <asvg:svgBlip xmlns:asvg="http://schemas.microsoft.com/office/drawing/2016/SVG/main" r:embed="rId11"/>
                  </a:ext>
                </a:extLst>
              </a:blip>
              <a:stretch>
                <a:fillRect l="0" t="0" r="0" b="0"/>
              </a:stretch>
            </a:blipFill>
          </p:spPr>
        </p:sp>
      </p:grpSp>
      <p:grpSp>
        <p:nvGrpSpPr>
          <p:cNvPr name="Group 30" id="30"/>
          <p:cNvGrpSpPr/>
          <p:nvPr/>
        </p:nvGrpSpPr>
        <p:grpSpPr>
          <a:xfrm rot="0">
            <a:off x="-2097605" y="-238849"/>
            <a:ext cx="2841213" cy="2230246"/>
            <a:chOff x="0" y="0"/>
            <a:chExt cx="3788284" cy="2973661"/>
          </a:xfrm>
        </p:grpSpPr>
        <p:sp>
          <p:nvSpPr>
            <p:cNvPr name="Freeform 31" id="31"/>
            <p:cNvSpPr/>
            <p:nvPr/>
          </p:nvSpPr>
          <p:spPr>
            <a:xfrm flipH="false" flipV="false" rot="0">
              <a:off x="1847293" y="0"/>
              <a:ext cx="1940990" cy="1940990"/>
            </a:xfrm>
            <a:custGeom>
              <a:avLst/>
              <a:gdLst/>
              <a:ahLst/>
              <a:cxnLst/>
              <a:rect r="r" b="b" t="t" l="l"/>
              <a:pathLst>
                <a:path h="1940990" w="1940990">
                  <a:moveTo>
                    <a:pt x="0" y="0"/>
                  </a:moveTo>
                  <a:lnTo>
                    <a:pt x="1940991" y="0"/>
                  </a:lnTo>
                  <a:lnTo>
                    <a:pt x="1940991" y="1940990"/>
                  </a:lnTo>
                  <a:lnTo>
                    <a:pt x="0" y="1940990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13">
                <a:extLst>
                  <a:ext uri="{96DAC541-7B7A-43D3-8B79-37D633B846F1}">
                    <asvg:svgBlip xmlns:asvg="http://schemas.microsoft.com/office/drawing/2016/SVG/main" r:embed="rId14"/>
                  </a:ext>
                </a:extLst>
              </a:blip>
              <a:stretch>
                <a:fillRect l="-80214" t="-80214" r="0" b="0"/>
              </a:stretch>
            </a:blipFill>
          </p:spPr>
        </p:sp>
        <p:sp>
          <p:nvSpPr>
            <p:cNvPr name="Freeform 32" id="32"/>
            <p:cNvSpPr/>
            <p:nvPr/>
          </p:nvSpPr>
          <p:spPr>
            <a:xfrm flipH="false" flipV="false" rot="0">
              <a:off x="1992868" y="0"/>
              <a:ext cx="1649842" cy="1940990"/>
            </a:xfrm>
            <a:custGeom>
              <a:avLst/>
              <a:gdLst/>
              <a:ahLst/>
              <a:cxnLst/>
              <a:rect r="r" b="b" t="t" l="l"/>
              <a:pathLst>
                <a:path h="1940990" w="1649842">
                  <a:moveTo>
                    <a:pt x="0" y="0"/>
                  </a:moveTo>
                  <a:lnTo>
                    <a:pt x="1649841" y="0"/>
                  </a:lnTo>
                  <a:lnTo>
                    <a:pt x="1649841" y="1940990"/>
                  </a:lnTo>
                  <a:lnTo>
                    <a:pt x="0" y="1940990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6">
                <a:extLst>
                  <a:ext uri="{96DAC541-7B7A-43D3-8B79-37D633B846F1}">
                    <asvg:svgBlip xmlns:asvg="http://schemas.microsoft.com/office/drawing/2016/SVG/main" r:embed="rId7"/>
                  </a:ext>
                </a:extLst>
              </a:blip>
              <a:stretch>
                <a:fillRect l="0" t="0" r="0" b="0"/>
              </a:stretch>
            </a:blipFill>
          </p:spPr>
        </p:sp>
        <p:sp>
          <p:nvSpPr>
            <p:cNvPr name="Freeform 33" id="33"/>
            <p:cNvSpPr/>
            <p:nvPr/>
          </p:nvSpPr>
          <p:spPr>
            <a:xfrm flipH="false" flipV="false" rot="5400000">
              <a:off x="1583220" y="2205063"/>
              <a:ext cx="968069" cy="439923"/>
            </a:xfrm>
            <a:custGeom>
              <a:avLst/>
              <a:gdLst/>
              <a:ahLst/>
              <a:cxnLst/>
              <a:rect r="r" b="b" t="t" l="l"/>
              <a:pathLst>
                <a:path h="439923" w="968069">
                  <a:moveTo>
                    <a:pt x="0" y="0"/>
                  </a:moveTo>
                  <a:lnTo>
                    <a:pt x="968069" y="0"/>
                  </a:lnTo>
                  <a:lnTo>
                    <a:pt x="968069" y="439923"/>
                  </a:lnTo>
                  <a:lnTo>
                    <a:pt x="0" y="439923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15">
                <a:extLst>
                  <a:ext uri="{96DAC541-7B7A-43D3-8B79-37D633B846F1}">
                    <asvg:svgBlip xmlns:asvg="http://schemas.microsoft.com/office/drawing/2016/SVG/main" r:embed="rId16"/>
                  </a:ext>
                </a:extLst>
              </a:blip>
              <a:stretch>
                <a:fillRect l="0" t="0" r="0" b="-213802"/>
              </a:stretch>
            </a:blipFill>
          </p:spPr>
        </p:sp>
        <p:sp>
          <p:nvSpPr>
            <p:cNvPr name="Freeform 34" id="34"/>
            <p:cNvSpPr/>
            <p:nvPr/>
          </p:nvSpPr>
          <p:spPr>
            <a:xfrm flipH="true" flipV="true" rot="5400000">
              <a:off x="2023143" y="2205063"/>
              <a:ext cx="968069" cy="439923"/>
            </a:xfrm>
            <a:custGeom>
              <a:avLst/>
              <a:gdLst/>
              <a:ahLst/>
              <a:cxnLst/>
              <a:rect r="r" b="b" t="t" l="l"/>
              <a:pathLst>
                <a:path h="439923" w="968069">
                  <a:moveTo>
                    <a:pt x="968069" y="439923"/>
                  </a:moveTo>
                  <a:lnTo>
                    <a:pt x="0" y="439923"/>
                  </a:lnTo>
                  <a:lnTo>
                    <a:pt x="0" y="0"/>
                  </a:lnTo>
                  <a:lnTo>
                    <a:pt x="968069" y="0"/>
                  </a:lnTo>
                  <a:lnTo>
                    <a:pt x="968069" y="439923"/>
                  </a:lnTo>
                  <a:close/>
                </a:path>
              </a:pathLst>
            </a:custGeom>
            <a:blipFill>
              <a:blip r:embed="rId15">
                <a:extLst>
                  <a:ext uri="{96DAC541-7B7A-43D3-8B79-37D633B846F1}">
                    <asvg:svgBlip xmlns:asvg="http://schemas.microsoft.com/office/drawing/2016/SVG/main" r:embed="rId16"/>
                  </a:ext>
                </a:extLst>
              </a:blip>
              <a:stretch>
                <a:fillRect l="0" t="0" r="0" b="-213802"/>
              </a:stretch>
            </a:blipFill>
          </p:spPr>
        </p:sp>
        <p:sp>
          <p:nvSpPr>
            <p:cNvPr name="Freeform 35" id="35"/>
            <p:cNvSpPr/>
            <p:nvPr/>
          </p:nvSpPr>
          <p:spPr>
            <a:xfrm flipH="false" flipV="false" rot="0">
              <a:off x="2817789" y="1940990"/>
              <a:ext cx="970495" cy="968069"/>
            </a:xfrm>
            <a:custGeom>
              <a:avLst/>
              <a:gdLst/>
              <a:ahLst/>
              <a:cxnLst/>
              <a:rect r="r" b="b" t="t" l="l"/>
              <a:pathLst>
                <a:path h="968069" w="970495">
                  <a:moveTo>
                    <a:pt x="0" y="0"/>
                  </a:moveTo>
                  <a:lnTo>
                    <a:pt x="970495" y="0"/>
                  </a:lnTo>
                  <a:lnTo>
                    <a:pt x="970495" y="968069"/>
                  </a:lnTo>
                  <a:lnTo>
                    <a:pt x="0" y="968069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17">
                <a:extLst>
                  <a:ext uri="{96DAC541-7B7A-43D3-8B79-37D633B846F1}">
                    <asvg:svgBlip xmlns:asvg="http://schemas.microsoft.com/office/drawing/2016/SVG/main" r:embed="rId18"/>
                  </a:ext>
                </a:extLst>
              </a:blip>
              <a:stretch>
                <a:fillRect l="0" t="0" r="0" b="0"/>
              </a:stretch>
            </a:blipFill>
          </p:spPr>
        </p:sp>
        <p:sp>
          <p:nvSpPr>
            <p:cNvPr name="Freeform 36" id="36"/>
            <p:cNvSpPr/>
            <p:nvPr/>
          </p:nvSpPr>
          <p:spPr>
            <a:xfrm flipH="false" flipV="false" rot="0">
              <a:off x="634557" y="0"/>
              <a:ext cx="986257" cy="2973661"/>
            </a:xfrm>
            <a:custGeom>
              <a:avLst/>
              <a:gdLst/>
              <a:ahLst/>
              <a:cxnLst/>
              <a:rect r="r" b="b" t="t" l="l"/>
              <a:pathLst>
                <a:path h="2973661" w="986257">
                  <a:moveTo>
                    <a:pt x="0" y="0"/>
                  </a:moveTo>
                  <a:lnTo>
                    <a:pt x="986257" y="0"/>
                  </a:lnTo>
                  <a:lnTo>
                    <a:pt x="986257" y="2973661"/>
                  </a:lnTo>
                  <a:lnTo>
                    <a:pt x="0" y="2973661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2">
                <a:extLst>
                  <a:ext uri="{96DAC541-7B7A-43D3-8B79-37D633B846F1}">
                    <asvg:svgBlip xmlns:asvg="http://schemas.microsoft.com/office/drawing/2016/SVG/main" r:embed="rId3"/>
                  </a:ext>
                </a:extLst>
              </a:blip>
              <a:stretch>
                <a:fillRect l="0" t="0" r="-98619" b="0"/>
              </a:stretch>
            </a:blipFill>
          </p:spPr>
        </p:sp>
        <p:sp>
          <p:nvSpPr>
            <p:cNvPr name="Freeform 37" id="37"/>
            <p:cNvSpPr/>
            <p:nvPr/>
          </p:nvSpPr>
          <p:spPr>
            <a:xfrm flipH="false" flipV="false" rot="0">
              <a:off x="0" y="1886201"/>
              <a:ext cx="1269114" cy="728985"/>
            </a:xfrm>
            <a:custGeom>
              <a:avLst/>
              <a:gdLst/>
              <a:ahLst/>
              <a:cxnLst/>
              <a:rect r="r" b="b" t="t" l="l"/>
              <a:pathLst>
                <a:path h="728985" w="1269114">
                  <a:moveTo>
                    <a:pt x="0" y="0"/>
                  </a:moveTo>
                  <a:lnTo>
                    <a:pt x="1269114" y="0"/>
                  </a:lnTo>
                  <a:lnTo>
                    <a:pt x="1269114" y="728984"/>
                  </a:lnTo>
                  <a:lnTo>
                    <a:pt x="0" y="728984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19">
                <a:extLst>
                  <a:ext uri="{96DAC541-7B7A-43D3-8B79-37D633B846F1}">
                    <asvg:svgBlip xmlns:asvg="http://schemas.microsoft.com/office/drawing/2016/SVG/main" r:embed="rId20"/>
                  </a:ext>
                </a:extLst>
              </a:blip>
              <a:stretch>
                <a:fillRect l="0" t="0" r="0" b="-102728"/>
              </a:stretch>
            </a:blipFill>
          </p:spPr>
        </p:sp>
      </p:grpSp>
      <p:grpSp>
        <p:nvGrpSpPr>
          <p:cNvPr name="Group 38" id="38"/>
          <p:cNvGrpSpPr/>
          <p:nvPr/>
        </p:nvGrpSpPr>
        <p:grpSpPr>
          <a:xfrm rot="0">
            <a:off x="-2097605" y="3751819"/>
            <a:ext cx="2841213" cy="2230246"/>
            <a:chOff x="0" y="0"/>
            <a:chExt cx="3788284" cy="2973661"/>
          </a:xfrm>
        </p:grpSpPr>
        <p:sp>
          <p:nvSpPr>
            <p:cNvPr name="Freeform 39" id="39"/>
            <p:cNvSpPr/>
            <p:nvPr/>
          </p:nvSpPr>
          <p:spPr>
            <a:xfrm flipH="false" flipV="false" rot="0">
              <a:off x="1847293" y="0"/>
              <a:ext cx="1940990" cy="1940990"/>
            </a:xfrm>
            <a:custGeom>
              <a:avLst/>
              <a:gdLst/>
              <a:ahLst/>
              <a:cxnLst/>
              <a:rect r="r" b="b" t="t" l="l"/>
              <a:pathLst>
                <a:path h="1940990" w="1940990">
                  <a:moveTo>
                    <a:pt x="0" y="0"/>
                  </a:moveTo>
                  <a:lnTo>
                    <a:pt x="1940991" y="0"/>
                  </a:lnTo>
                  <a:lnTo>
                    <a:pt x="1940991" y="1940990"/>
                  </a:lnTo>
                  <a:lnTo>
                    <a:pt x="0" y="1940990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13">
                <a:extLst>
                  <a:ext uri="{96DAC541-7B7A-43D3-8B79-37D633B846F1}">
                    <asvg:svgBlip xmlns:asvg="http://schemas.microsoft.com/office/drawing/2016/SVG/main" r:embed="rId14"/>
                  </a:ext>
                </a:extLst>
              </a:blip>
              <a:stretch>
                <a:fillRect l="-80214" t="-80214" r="0" b="0"/>
              </a:stretch>
            </a:blipFill>
          </p:spPr>
        </p:sp>
        <p:sp>
          <p:nvSpPr>
            <p:cNvPr name="Freeform 40" id="40"/>
            <p:cNvSpPr/>
            <p:nvPr/>
          </p:nvSpPr>
          <p:spPr>
            <a:xfrm flipH="false" flipV="false" rot="0">
              <a:off x="1992868" y="0"/>
              <a:ext cx="1649842" cy="1940990"/>
            </a:xfrm>
            <a:custGeom>
              <a:avLst/>
              <a:gdLst/>
              <a:ahLst/>
              <a:cxnLst/>
              <a:rect r="r" b="b" t="t" l="l"/>
              <a:pathLst>
                <a:path h="1940990" w="1649842">
                  <a:moveTo>
                    <a:pt x="0" y="0"/>
                  </a:moveTo>
                  <a:lnTo>
                    <a:pt x="1649841" y="0"/>
                  </a:lnTo>
                  <a:lnTo>
                    <a:pt x="1649841" y="1940990"/>
                  </a:lnTo>
                  <a:lnTo>
                    <a:pt x="0" y="1940990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6">
                <a:extLst>
                  <a:ext uri="{96DAC541-7B7A-43D3-8B79-37D633B846F1}">
                    <asvg:svgBlip xmlns:asvg="http://schemas.microsoft.com/office/drawing/2016/SVG/main" r:embed="rId7"/>
                  </a:ext>
                </a:extLst>
              </a:blip>
              <a:stretch>
                <a:fillRect l="0" t="0" r="0" b="0"/>
              </a:stretch>
            </a:blipFill>
          </p:spPr>
        </p:sp>
        <p:sp>
          <p:nvSpPr>
            <p:cNvPr name="Freeform 41" id="41"/>
            <p:cNvSpPr/>
            <p:nvPr/>
          </p:nvSpPr>
          <p:spPr>
            <a:xfrm flipH="false" flipV="false" rot="5400000">
              <a:off x="1583220" y="2205063"/>
              <a:ext cx="968069" cy="439923"/>
            </a:xfrm>
            <a:custGeom>
              <a:avLst/>
              <a:gdLst/>
              <a:ahLst/>
              <a:cxnLst/>
              <a:rect r="r" b="b" t="t" l="l"/>
              <a:pathLst>
                <a:path h="439923" w="968069">
                  <a:moveTo>
                    <a:pt x="0" y="0"/>
                  </a:moveTo>
                  <a:lnTo>
                    <a:pt x="968069" y="0"/>
                  </a:lnTo>
                  <a:lnTo>
                    <a:pt x="968069" y="439923"/>
                  </a:lnTo>
                  <a:lnTo>
                    <a:pt x="0" y="439923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15">
                <a:extLst>
                  <a:ext uri="{96DAC541-7B7A-43D3-8B79-37D633B846F1}">
                    <asvg:svgBlip xmlns:asvg="http://schemas.microsoft.com/office/drawing/2016/SVG/main" r:embed="rId16"/>
                  </a:ext>
                </a:extLst>
              </a:blip>
              <a:stretch>
                <a:fillRect l="0" t="0" r="0" b="-213802"/>
              </a:stretch>
            </a:blipFill>
          </p:spPr>
        </p:sp>
        <p:sp>
          <p:nvSpPr>
            <p:cNvPr name="Freeform 42" id="42"/>
            <p:cNvSpPr/>
            <p:nvPr/>
          </p:nvSpPr>
          <p:spPr>
            <a:xfrm flipH="true" flipV="true" rot="5400000">
              <a:off x="2023143" y="2205063"/>
              <a:ext cx="968069" cy="439923"/>
            </a:xfrm>
            <a:custGeom>
              <a:avLst/>
              <a:gdLst/>
              <a:ahLst/>
              <a:cxnLst/>
              <a:rect r="r" b="b" t="t" l="l"/>
              <a:pathLst>
                <a:path h="439923" w="968069">
                  <a:moveTo>
                    <a:pt x="968069" y="439923"/>
                  </a:moveTo>
                  <a:lnTo>
                    <a:pt x="0" y="439923"/>
                  </a:lnTo>
                  <a:lnTo>
                    <a:pt x="0" y="0"/>
                  </a:lnTo>
                  <a:lnTo>
                    <a:pt x="968069" y="0"/>
                  </a:lnTo>
                  <a:lnTo>
                    <a:pt x="968069" y="439923"/>
                  </a:lnTo>
                  <a:close/>
                </a:path>
              </a:pathLst>
            </a:custGeom>
            <a:blipFill>
              <a:blip r:embed="rId15">
                <a:extLst>
                  <a:ext uri="{96DAC541-7B7A-43D3-8B79-37D633B846F1}">
                    <asvg:svgBlip xmlns:asvg="http://schemas.microsoft.com/office/drawing/2016/SVG/main" r:embed="rId16"/>
                  </a:ext>
                </a:extLst>
              </a:blip>
              <a:stretch>
                <a:fillRect l="0" t="0" r="0" b="-213802"/>
              </a:stretch>
            </a:blipFill>
          </p:spPr>
        </p:sp>
        <p:sp>
          <p:nvSpPr>
            <p:cNvPr name="Freeform 43" id="43"/>
            <p:cNvSpPr/>
            <p:nvPr/>
          </p:nvSpPr>
          <p:spPr>
            <a:xfrm flipH="false" flipV="false" rot="0">
              <a:off x="2817789" y="1940990"/>
              <a:ext cx="970495" cy="968069"/>
            </a:xfrm>
            <a:custGeom>
              <a:avLst/>
              <a:gdLst/>
              <a:ahLst/>
              <a:cxnLst/>
              <a:rect r="r" b="b" t="t" l="l"/>
              <a:pathLst>
                <a:path h="968069" w="970495">
                  <a:moveTo>
                    <a:pt x="0" y="0"/>
                  </a:moveTo>
                  <a:lnTo>
                    <a:pt x="970495" y="0"/>
                  </a:lnTo>
                  <a:lnTo>
                    <a:pt x="970495" y="968069"/>
                  </a:lnTo>
                  <a:lnTo>
                    <a:pt x="0" y="968069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17">
                <a:extLst>
                  <a:ext uri="{96DAC541-7B7A-43D3-8B79-37D633B846F1}">
                    <asvg:svgBlip xmlns:asvg="http://schemas.microsoft.com/office/drawing/2016/SVG/main" r:embed="rId18"/>
                  </a:ext>
                </a:extLst>
              </a:blip>
              <a:stretch>
                <a:fillRect l="0" t="0" r="0" b="0"/>
              </a:stretch>
            </a:blipFill>
          </p:spPr>
        </p:sp>
        <p:sp>
          <p:nvSpPr>
            <p:cNvPr name="Freeform 44" id="44"/>
            <p:cNvSpPr/>
            <p:nvPr/>
          </p:nvSpPr>
          <p:spPr>
            <a:xfrm flipH="false" flipV="false" rot="0">
              <a:off x="634557" y="0"/>
              <a:ext cx="986257" cy="2973661"/>
            </a:xfrm>
            <a:custGeom>
              <a:avLst/>
              <a:gdLst/>
              <a:ahLst/>
              <a:cxnLst/>
              <a:rect r="r" b="b" t="t" l="l"/>
              <a:pathLst>
                <a:path h="2973661" w="986257">
                  <a:moveTo>
                    <a:pt x="0" y="0"/>
                  </a:moveTo>
                  <a:lnTo>
                    <a:pt x="986257" y="0"/>
                  </a:lnTo>
                  <a:lnTo>
                    <a:pt x="986257" y="2973661"/>
                  </a:lnTo>
                  <a:lnTo>
                    <a:pt x="0" y="2973661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2">
                <a:extLst>
                  <a:ext uri="{96DAC541-7B7A-43D3-8B79-37D633B846F1}">
                    <asvg:svgBlip xmlns:asvg="http://schemas.microsoft.com/office/drawing/2016/SVG/main" r:embed="rId3"/>
                  </a:ext>
                </a:extLst>
              </a:blip>
              <a:stretch>
                <a:fillRect l="0" t="0" r="-98619" b="0"/>
              </a:stretch>
            </a:blipFill>
          </p:spPr>
        </p:sp>
        <p:sp>
          <p:nvSpPr>
            <p:cNvPr name="Freeform 45" id="45"/>
            <p:cNvSpPr/>
            <p:nvPr/>
          </p:nvSpPr>
          <p:spPr>
            <a:xfrm flipH="false" flipV="false" rot="0">
              <a:off x="0" y="1886201"/>
              <a:ext cx="1269114" cy="728985"/>
            </a:xfrm>
            <a:custGeom>
              <a:avLst/>
              <a:gdLst/>
              <a:ahLst/>
              <a:cxnLst/>
              <a:rect r="r" b="b" t="t" l="l"/>
              <a:pathLst>
                <a:path h="728985" w="1269114">
                  <a:moveTo>
                    <a:pt x="0" y="0"/>
                  </a:moveTo>
                  <a:lnTo>
                    <a:pt x="1269114" y="0"/>
                  </a:lnTo>
                  <a:lnTo>
                    <a:pt x="1269114" y="728984"/>
                  </a:lnTo>
                  <a:lnTo>
                    <a:pt x="0" y="728984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19">
                <a:extLst>
                  <a:ext uri="{96DAC541-7B7A-43D3-8B79-37D633B846F1}">
                    <asvg:svgBlip xmlns:asvg="http://schemas.microsoft.com/office/drawing/2016/SVG/main" r:embed="rId20"/>
                  </a:ext>
                </a:extLst>
              </a:blip>
              <a:stretch>
                <a:fillRect l="0" t="0" r="0" b="-102728"/>
              </a:stretch>
            </a:blipFill>
          </p:spPr>
        </p:sp>
      </p:grpSp>
      <p:sp>
        <p:nvSpPr>
          <p:cNvPr name="TextBox 46" id="46"/>
          <p:cNvSpPr txBox="true"/>
          <p:nvPr/>
        </p:nvSpPr>
        <p:spPr>
          <a:xfrm rot="0">
            <a:off x="1122647" y="2553965"/>
            <a:ext cx="11074904" cy="630364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3839"/>
              </a:lnSpc>
            </a:pPr>
            <a:r>
              <a:rPr lang="en-US" sz="2999">
                <a:solidFill>
                  <a:srgbClr val="88A3B6"/>
                </a:solidFill>
                <a:latin typeface="Garet"/>
                <a:ea typeface="Garet"/>
                <a:cs typeface="Garet"/>
                <a:sym typeface="Garet"/>
              </a:rPr>
              <a:t>During role play, a child repeatedly acts out a frightening scene.</a:t>
            </a:r>
          </a:p>
          <a:p>
            <a:pPr algn="l">
              <a:lnSpc>
                <a:spcPts val="3839"/>
              </a:lnSpc>
            </a:pPr>
          </a:p>
          <a:p>
            <a:pPr algn="l">
              <a:lnSpc>
                <a:spcPts val="3839"/>
              </a:lnSpc>
            </a:pPr>
            <a:r>
              <a:rPr lang="en-US" sz="2999">
                <a:solidFill>
                  <a:srgbClr val="88A3B6"/>
                </a:solidFill>
                <a:latin typeface="Garet"/>
                <a:ea typeface="Garet"/>
                <a:cs typeface="Garet"/>
                <a:sym typeface="Garet"/>
              </a:rPr>
              <a:t>They say: “You have to hide because Daddy is angry.”</a:t>
            </a:r>
          </a:p>
          <a:p>
            <a:pPr algn="l">
              <a:lnSpc>
                <a:spcPts val="3839"/>
              </a:lnSpc>
            </a:pPr>
          </a:p>
          <a:p>
            <a:pPr algn="l">
              <a:lnSpc>
                <a:spcPts val="3839"/>
              </a:lnSpc>
            </a:pPr>
            <a:r>
              <a:rPr lang="en-US" sz="2999">
                <a:solidFill>
                  <a:srgbClr val="88A3B6"/>
                </a:solidFill>
                <a:latin typeface="Garet"/>
                <a:ea typeface="Garet"/>
                <a:cs typeface="Garet"/>
                <a:sym typeface="Garet"/>
              </a:rPr>
              <a:t>An adult responds: “It’s only pretend.”</a:t>
            </a:r>
          </a:p>
          <a:p>
            <a:pPr algn="l">
              <a:lnSpc>
                <a:spcPts val="3839"/>
              </a:lnSpc>
            </a:pPr>
          </a:p>
          <a:p>
            <a:pPr algn="l">
              <a:lnSpc>
                <a:spcPts val="3839"/>
              </a:lnSpc>
            </a:pPr>
          </a:p>
          <a:p>
            <a:pPr algn="l">
              <a:lnSpc>
                <a:spcPts val="3839"/>
              </a:lnSpc>
            </a:pPr>
            <a:r>
              <a:rPr lang="en-US" sz="2999">
                <a:solidFill>
                  <a:srgbClr val="88A3B6"/>
                </a:solidFill>
                <a:latin typeface="Garet"/>
                <a:ea typeface="Garet"/>
                <a:cs typeface="Garet"/>
                <a:sym typeface="Garet"/>
              </a:rPr>
              <a:t>What should happen next?</a:t>
            </a:r>
          </a:p>
          <a:p>
            <a:pPr algn="l">
              <a:lnSpc>
                <a:spcPts val="3839"/>
              </a:lnSpc>
            </a:pPr>
          </a:p>
          <a:p>
            <a:pPr algn="l">
              <a:lnSpc>
                <a:spcPts val="3839"/>
              </a:lnSpc>
            </a:pPr>
          </a:p>
          <a:p>
            <a:pPr algn="l">
              <a:lnSpc>
                <a:spcPts val="3839"/>
              </a:lnSpc>
            </a:pPr>
          </a:p>
          <a:p>
            <a:pPr algn="l">
              <a:lnSpc>
                <a:spcPts val="3839"/>
              </a:lnSpc>
            </a:pPr>
          </a:p>
        </p:txBody>
      </p:sp>
      <p:sp>
        <p:nvSpPr>
          <p:cNvPr name="TextBox 47" id="47"/>
          <p:cNvSpPr txBox="true"/>
          <p:nvPr/>
        </p:nvSpPr>
        <p:spPr>
          <a:xfrm rot="0">
            <a:off x="2952002" y="568443"/>
            <a:ext cx="7416193" cy="73948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5045"/>
              </a:lnSpc>
            </a:pPr>
            <a:r>
              <a:rPr lang="en-US" sz="5668">
                <a:solidFill>
                  <a:srgbClr val="88A3B6"/>
                </a:solidFill>
                <a:latin typeface="Sailors"/>
                <a:ea typeface="Sailors"/>
                <a:cs typeface="Sailors"/>
                <a:sym typeface="Sailors"/>
              </a:rPr>
              <a:t>SAFEGUARDING SPARK</a:t>
            </a:r>
          </a:p>
        </p:txBody>
      </p:sp>
    </p:spTree>
  </p:cSld>
  <p:clrMapOvr>
    <a:masterClrMapping/>
  </p:clrMapOvr>
</p:sld>
</file>

<file path=ppt/slides/slide4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bg>
      <p:bgPr>
        <a:solidFill>
          <a:srgbClr val="FFFCF7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name="Group 2" id="2"/>
          <p:cNvGrpSpPr/>
          <p:nvPr/>
        </p:nvGrpSpPr>
        <p:grpSpPr>
          <a:xfrm rot="0">
            <a:off x="-984483" y="1991396"/>
            <a:ext cx="1728090" cy="1760423"/>
            <a:chOff x="0" y="0"/>
            <a:chExt cx="2304120" cy="2347231"/>
          </a:xfrm>
        </p:grpSpPr>
        <p:sp>
          <p:nvSpPr>
            <p:cNvPr name="Freeform 3" id="3"/>
            <p:cNvSpPr/>
            <p:nvPr/>
          </p:nvSpPr>
          <p:spPr>
            <a:xfrm flipH="false" flipV="false" rot="0">
              <a:off x="2052118" y="0"/>
              <a:ext cx="252002" cy="382546"/>
            </a:xfrm>
            <a:custGeom>
              <a:avLst/>
              <a:gdLst/>
              <a:ahLst/>
              <a:cxnLst/>
              <a:rect r="r" b="b" t="t" l="l"/>
              <a:pathLst>
                <a:path h="382546" w="252002">
                  <a:moveTo>
                    <a:pt x="0" y="0"/>
                  </a:moveTo>
                  <a:lnTo>
                    <a:pt x="252002" y="0"/>
                  </a:lnTo>
                  <a:lnTo>
                    <a:pt x="252002" y="382546"/>
                  </a:lnTo>
                  <a:lnTo>
                    <a:pt x="0" y="382546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2">
                <a:extLst>
                  <a:ext uri="{96DAC541-7B7A-43D3-8B79-37D633B846F1}">
                    <asvg:svgBlip xmlns:asvg="http://schemas.microsoft.com/office/drawing/2016/SVG/main" r:embed="rId3"/>
                  </a:ext>
                </a:extLst>
              </a:blip>
              <a:stretch>
                <a:fillRect l="0" t="0" r="0" b="0"/>
              </a:stretch>
            </a:blipFill>
          </p:spPr>
        </p:sp>
        <p:sp>
          <p:nvSpPr>
            <p:cNvPr name="Freeform 4" id="4"/>
            <p:cNvSpPr/>
            <p:nvPr/>
          </p:nvSpPr>
          <p:spPr>
            <a:xfrm flipH="false" flipV="false" rot="0">
              <a:off x="1387583" y="1430694"/>
              <a:ext cx="916537" cy="916537"/>
            </a:xfrm>
            <a:custGeom>
              <a:avLst/>
              <a:gdLst/>
              <a:ahLst/>
              <a:cxnLst/>
              <a:rect r="r" b="b" t="t" l="l"/>
              <a:pathLst>
                <a:path h="916537" w="916537">
                  <a:moveTo>
                    <a:pt x="0" y="0"/>
                  </a:moveTo>
                  <a:lnTo>
                    <a:pt x="916537" y="0"/>
                  </a:lnTo>
                  <a:lnTo>
                    <a:pt x="916537" y="916537"/>
                  </a:lnTo>
                  <a:lnTo>
                    <a:pt x="0" y="916537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4">
                <a:extLst>
                  <a:ext uri="{96DAC541-7B7A-43D3-8B79-37D633B846F1}">
                    <asvg:svgBlip xmlns:asvg="http://schemas.microsoft.com/office/drawing/2016/SVG/main" r:embed="rId5"/>
                  </a:ext>
                </a:extLst>
              </a:blip>
              <a:stretch>
                <a:fillRect l="0" t="0" r="0" b="0"/>
              </a:stretch>
            </a:blipFill>
          </p:spPr>
        </p:sp>
        <p:sp>
          <p:nvSpPr>
            <p:cNvPr name="Freeform 5" id="5"/>
            <p:cNvSpPr/>
            <p:nvPr/>
          </p:nvSpPr>
          <p:spPr>
            <a:xfrm flipH="false" flipV="true" rot="0">
              <a:off x="1387583" y="514156"/>
              <a:ext cx="916537" cy="916537"/>
            </a:xfrm>
            <a:custGeom>
              <a:avLst/>
              <a:gdLst/>
              <a:ahLst/>
              <a:cxnLst/>
              <a:rect r="r" b="b" t="t" l="l"/>
              <a:pathLst>
                <a:path h="916537" w="916537">
                  <a:moveTo>
                    <a:pt x="0" y="916538"/>
                  </a:moveTo>
                  <a:lnTo>
                    <a:pt x="916537" y="916538"/>
                  </a:lnTo>
                  <a:lnTo>
                    <a:pt x="916537" y="0"/>
                  </a:lnTo>
                  <a:lnTo>
                    <a:pt x="0" y="0"/>
                  </a:lnTo>
                  <a:lnTo>
                    <a:pt x="0" y="916538"/>
                  </a:lnTo>
                  <a:close/>
                </a:path>
              </a:pathLst>
            </a:custGeom>
            <a:blipFill>
              <a:blip r:embed="rId4">
                <a:extLst>
                  <a:ext uri="{96DAC541-7B7A-43D3-8B79-37D633B846F1}">
                    <asvg:svgBlip xmlns:asvg="http://schemas.microsoft.com/office/drawing/2016/SVG/main" r:embed="rId5"/>
                  </a:ext>
                </a:extLst>
              </a:blip>
              <a:stretch>
                <a:fillRect l="0" t="0" r="0" b="0"/>
              </a:stretch>
            </a:blipFill>
          </p:spPr>
        </p:sp>
        <p:sp>
          <p:nvSpPr>
            <p:cNvPr name="Freeform 6" id="6"/>
            <p:cNvSpPr/>
            <p:nvPr/>
          </p:nvSpPr>
          <p:spPr>
            <a:xfrm flipH="false" flipV="false" rot="0">
              <a:off x="1719851" y="0"/>
              <a:ext cx="252002" cy="382546"/>
            </a:xfrm>
            <a:custGeom>
              <a:avLst/>
              <a:gdLst/>
              <a:ahLst/>
              <a:cxnLst/>
              <a:rect r="r" b="b" t="t" l="l"/>
              <a:pathLst>
                <a:path h="382546" w="252002">
                  <a:moveTo>
                    <a:pt x="0" y="0"/>
                  </a:moveTo>
                  <a:lnTo>
                    <a:pt x="252002" y="0"/>
                  </a:lnTo>
                  <a:lnTo>
                    <a:pt x="252002" y="382546"/>
                  </a:lnTo>
                  <a:lnTo>
                    <a:pt x="0" y="382546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2">
                <a:extLst>
                  <a:ext uri="{96DAC541-7B7A-43D3-8B79-37D633B846F1}">
                    <asvg:svgBlip xmlns:asvg="http://schemas.microsoft.com/office/drawing/2016/SVG/main" r:embed="rId3"/>
                  </a:ext>
                </a:extLst>
              </a:blip>
              <a:stretch>
                <a:fillRect l="0" t="0" r="0" b="0"/>
              </a:stretch>
            </a:blipFill>
          </p:spPr>
        </p:sp>
        <p:sp>
          <p:nvSpPr>
            <p:cNvPr name="Freeform 7" id="7"/>
            <p:cNvSpPr/>
            <p:nvPr/>
          </p:nvSpPr>
          <p:spPr>
            <a:xfrm flipH="false" flipV="false" rot="0">
              <a:off x="1029786" y="1047086"/>
              <a:ext cx="715594" cy="841876"/>
            </a:xfrm>
            <a:custGeom>
              <a:avLst/>
              <a:gdLst/>
              <a:ahLst/>
              <a:cxnLst/>
              <a:rect r="r" b="b" t="t" l="l"/>
              <a:pathLst>
                <a:path h="841876" w="715594">
                  <a:moveTo>
                    <a:pt x="0" y="0"/>
                  </a:moveTo>
                  <a:lnTo>
                    <a:pt x="715594" y="0"/>
                  </a:lnTo>
                  <a:lnTo>
                    <a:pt x="715594" y="841876"/>
                  </a:lnTo>
                  <a:lnTo>
                    <a:pt x="0" y="841876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6">
                <a:extLst>
                  <a:ext uri="{96DAC541-7B7A-43D3-8B79-37D633B846F1}">
                    <asvg:svgBlip xmlns:asvg="http://schemas.microsoft.com/office/drawing/2016/SVG/main" r:embed="rId7"/>
                  </a:ext>
                </a:extLst>
              </a:blip>
              <a:stretch>
                <a:fillRect l="0" t="0" r="0" b="0"/>
              </a:stretch>
            </a:blipFill>
          </p:spPr>
        </p:sp>
        <p:sp>
          <p:nvSpPr>
            <p:cNvPr name="Freeform 8" id="8"/>
            <p:cNvSpPr/>
            <p:nvPr/>
          </p:nvSpPr>
          <p:spPr>
            <a:xfrm flipH="false" flipV="false" rot="0">
              <a:off x="1387583" y="0"/>
              <a:ext cx="252002" cy="382546"/>
            </a:xfrm>
            <a:custGeom>
              <a:avLst/>
              <a:gdLst/>
              <a:ahLst/>
              <a:cxnLst/>
              <a:rect r="r" b="b" t="t" l="l"/>
              <a:pathLst>
                <a:path h="382546" w="252002">
                  <a:moveTo>
                    <a:pt x="0" y="0"/>
                  </a:moveTo>
                  <a:lnTo>
                    <a:pt x="252002" y="0"/>
                  </a:lnTo>
                  <a:lnTo>
                    <a:pt x="252002" y="382546"/>
                  </a:lnTo>
                  <a:lnTo>
                    <a:pt x="0" y="382546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2">
                <a:extLst>
                  <a:ext uri="{96DAC541-7B7A-43D3-8B79-37D633B846F1}">
                    <asvg:svgBlip xmlns:asvg="http://schemas.microsoft.com/office/drawing/2016/SVG/main" r:embed="rId3"/>
                  </a:ext>
                </a:extLst>
              </a:blip>
              <a:stretch>
                <a:fillRect l="0" t="0" r="0" b="0"/>
              </a:stretch>
            </a:blipFill>
          </p:spPr>
        </p:sp>
        <p:sp>
          <p:nvSpPr>
            <p:cNvPr name="Freeform 9" id="9"/>
            <p:cNvSpPr/>
            <p:nvPr/>
          </p:nvSpPr>
          <p:spPr>
            <a:xfrm flipH="false" flipV="false" rot="0">
              <a:off x="0" y="0"/>
              <a:ext cx="1177365" cy="1177365"/>
            </a:xfrm>
            <a:custGeom>
              <a:avLst/>
              <a:gdLst/>
              <a:ahLst/>
              <a:cxnLst/>
              <a:rect r="r" b="b" t="t" l="l"/>
              <a:pathLst>
                <a:path h="1177365" w="1177365">
                  <a:moveTo>
                    <a:pt x="0" y="0"/>
                  </a:moveTo>
                  <a:lnTo>
                    <a:pt x="1177365" y="0"/>
                  </a:lnTo>
                  <a:lnTo>
                    <a:pt x="1177365" y="1177365"/>
                  </a:lnTo>
                  <a:lnTo>
                    <a:pt x="0" y="1177365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8">
                <a:extLst>
                  <a:ext uri="{96DAC541-7B7A-43D3-8B79-37D633B846F1}">
                    <asvg:svgBlip xmlns:asvg="http://schemas.microsoft.com/office/drawing/2016/SVG/main" r:embed="rId9"/>
                  </a:ext>
                </a:extLst>
              </a:blip>
              <a:stretch>
                <a:fillRect l="0" t="0" r="0" b="0"/>
              </a:stretch>
            </a:blipFill>
          </p:spPr>
        </p:sp>
        <p:sp>
          <p:nvSpPr>
            <p:cNvPr name="Freeform 10" id="10"/>
            <p:cNvSpPr/>
            <p:nvPr/>
          </p:nvSpPr>
          <p:spPr>
            <a:xfrm flipH="false" flipV="false" rot="5400000">
              <a:off x="178528" y="1328103"/>
              <a:ext cx="1000087" cy="997587"/>
            </a:xfrm>
            <a:custGeom>
              <a:avLst/>
              <a:gdLst/>
              <a:ahLst/>
              <a:cxnLst/>
              <a:rect r="r" b="b" t="t" l="l"/>
              <a:pathLst>
                <a:path h="997587" w="1000087">
                  <a:moveTo>
                    <a:pt x="0" y="0"/>
                  </a:moveTo>
                  <a:lnTo>
                    <a:pt x="1000087" y="0"/>
                  </a:lnTo>
                  <a:lnTo>
                    <a:pt x="1000087" y="997587"/>
                  </a:lnTo>
                  <a:lnTo>
                    <a:pt x="0" y="997587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10">
                <a:extLst>
                  <a:ext uri="{96DAC541-7B7A-43D3-8B79-37D633B846F1}">
                    <asvg:svgBlip xmlns:asvg="http://schemas.microsoft.com/office/drawing/2016/SVG/main" r:embed="rId11"/>
                  </a:ext>
                </a:extLst>
              </a:blip>
              <a:stretch>
                <a:fillRect l="0" t="0" r="0" b="0"/>
              </a:stretch>
            </a:blipFill>
          </p:spPr>
        </p:sp>
      </p:grpSp>
      <p:grpSp>
        <p:nvGrpSpPr>
          <p:cNvPr name="Group 11" id="11"/>
          <p:cNvGrpSpPr/>
          <p:nvPr/>
        </p:nvGrpSpPr>
        <p:grpSpPr>
          <a:xfrm rot="0">
            <a:off x="12924768" y="-824526"/>
            <a:ext cx="6320908" cy="4554640"/>
            <a:chOff x="0" y="0"/>
            <a:chExt cx="1220491" cy="879446"/>
          </a:xfrm>
        </p:grpSpPr>
        <p:sp>
          <p:nvSpPr>
            <p:cNvPr name="Freeform 12" id="12"/>
            <p:cNvSpPr/>
            <p:nvPr/>
          </p:nvSpPr>
          <p:spPr>
            <a:xfrm flipH="false" flipV="false" rot="0">
              <a:off x="0" y="0"/>
              <a:ext cx="1220491" cy="879446"/>
            </a:xfrm>
            <a:custGeom>
              <a:avLst/>
              <a:gdLst/>
              <a:ahLst/>
              <a:cxnLst/>
              <a:rect r="r" b="b" t="t" l="l"/>
              <a:pathLst>
                <a:path h="879446" w="1220491">
                  <a:moveTo>
                    <a:pt x="0" y="0"/>
                  </a:moveTo>
                  <a:lnTo>
                    <a:pt x="1220491" y="0"/>
                  </a:lnTo>
                  <a:lnTo>
                    <a:pt x="1220491" y="879446"/>
                  </a:lnTo>
                  <a:lnTo>
                    <a:pt x="0" y="879446"/>
                  </a:lnTo>
                  <a:close/>
                </a:path>
              </a:pathLst>
            </a:custGeom>
            <a:blipFill>
              <a:blip r:embed="rId12"/>
              <a:stretch>
                <a:fillRect l="-4177" t="0" r="-4177" b="0"/>
              </a:stretch>
            </a:blipFill>
          </p:spPr>
        </p:sp>
      </p:grpSp>
      <p:grpSp>
        <p:nvGrpSpPr>
          <p:cNvPr name="Group 13" id="13"/>
          <p:cNvGrpSpPr/>
          <p:nvPr/>
        </p:nvGrpSpPr>
        <p:grpSpPr>
          <a:xfrm rot="0">
            <a:off x="-2097605" y="7742488"/>
            <a:ext cx="2841213" cy="2230246"/>
            <a:chOff x="0" y="0"/>
            <a:chExt cx="3788284" cy="2973661"/>
          </a:xfrm>
        </p:grpSpPr>
        <p:sp>
          <p:nvSpPr>
            <p:cNvPr name="Freeform 14" id="14"/>
            <p:cNvSpPr/>
            <p:nvPr/>
          </p:nvSpPr>
          <p:spPr>
            <a:xfrm flipH="false" flipV="false" rot="0">
              <a:off x="1847293" y="0"/>
              <a:ext cx="1940990" cy="1940990"/>
            </a:xfrm>
            <a:custGeom>
              <a:avLst/>
              <a:gdLst/>
              <a:ahLst/>
              <a:cxnLst/>
              <a:rect r="r" b="b" t="t" l="l"/>
              <a:pathLst>
                <a:path h="1940990" w="1940990">
                  <a:moveTo>
                    <a:pt x="0" y="0"/>
                  </a:moveTo>
                  <a:lnTo>
                    <a:pt x="1940991" y="0"/>
                  </a:lnTo>
                  <a:lnTo>
                    <a:pt x="1940991" y="1940990"/>
                  </a:lnTo>
                  <a:lnTo>
                    <a:pt x="0" y="1940990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13">
                <a:extLst>
                  <a:ext uri="{96DAC541-7B7A-43D3-8B79-37D633B846F1}">
                    <asvg:svgBlip xmlns:asvg="http://schemas.microsoft.com/office/drawing/2016/SVG/main" r:embed="rId14"/>
                  </a:ext>
                </a:extLst>
              </a:blip>
              <a:stretch>
                <a:fillRect l="-80214" t="-80214" r="0" b="0"/>
              </a:stretch>
            </a:blipFill>
          </p:spPr>
        </p:sp>
        <p:sp>
          <p:nvSpPr>
            <p:cNvPr name="Freeform 15" id="15"/>
            <p:cNvSpPr/>
            <p:nvPr/>
          </p:nvSpPr>
          <p:spPr>
            <a:xfrm flipH="false" flipV="false" rot="0">
              <a:off x="1992868" y="0"/>
              <a:ext cx="1649842" cy="1940990"/>
            </a:xfrm>
            <a:custGeom>
              <a:avLst/>
              <a:gdLst/>
              <a:ahLst/>
              <a:cxnLst/>
              <a:rect r="r" b="b" t="t" l="l"/>
              <a:pathLst>
                <a:path h="1940990" w="1649842">
                  <a:moveTo>
                    <a:pt x="0" y="0"/>
                  </a:moveTo>
                  <a:lnTo>
                    <a:pt x="1649841" y="0"/>
                  </a:lnTo>
                  <a:lnTo>
                    <a:pt x="1649841" y="1940990"/>
                  </a:lnTo>
                  <a:lnTo>
                    <a:pt x="0" y="1940990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6">
                <a:extLst>
                  <a:ext uri="{96DAC541-7B7A-43D3-8B79-37D633B846F1}">
                    <asvg:svgBlip xmlns:asvg="http://schemas.microsoft.com/office/drawing/2016/SVG/main" r:embed="rId7"/>
                  </a:ext>
                </a:extLst>
              </a:blip>
              <a:stretch>
                <a:fillRect l="0" t="0" r="0" b="0"/>
              </a:stretch>
            </a:blipFill>
          </p:spPr>
        </p:sp>
        <p:sp>
          <p:nvSpPr>
            <p:cNvPr name="Freeform 16" id="16"/>
            <p:cNvSpPr/>
            <p:nvPr/>
          </p:nvSpPr>
          <p:spPr>
            <a:xfrm flipH="false" flipV="false" rot="5400000">
              <a:off x="1583220" y="2205063"/>
              <a:ext cx="968069" cy="439923"/>
            </a:xfrm>
            <a:custGeom>
              <a:avLst/>
              <a:gdLst/>
              <a:ahLst/>
              <a:cxnLst/>
              <a:rect r="r" b="b" t="t" l="l"/>
              <a:pathLst>
                <a:path h="439923" w="968069">
                  <a:moveTo>
                    <a:pt x="0" y="0"/>
                  </a:moveTo>
                  <a:lnTo>
                    <a:pt x="968069" y="0"/>
                  </a:lnTo>
                  <a:lnTo>
                    <a:pt x="968069" y="439923"/>
                  </a:lnTo>
                  <a:lnTo>
                    <a:pt x="0" y="439923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15">
                <a:extLst>
                  <a:ext uri="{96DAC541-7B7A-43D3-8B79-37D633B846F1}">
                    <asvg:svgBlip xmlns:asvg="http://schemas.microsoft.com/office/drawing/2016/SVG/main" r:embed="rId16"/>
                  </a:ext>
                </a:extLst>
              </a:blip>
              <a:stretch>
                <a:fillRect l="0" t="0" r="0" b="-213802"/>
              </a:stretch>
            </a:blipFill>
          </p:spPr>
        </p:sp>
        <p:sp>
          <p:nvSpPr>
            <p:cNvPr name="Freeform 17" id="17"/>
            <p:cNvSpPr/>
            <p:nvPr/>
          </p:nvSpPr>
          <p:spPr>
            <a:xfrm flipH="true" flipV="true" rot="5400000">
              <a:off x="2023143" y="2205063"/>
              <a:ext cx="968069" cy="439923"/>
            </a:xfrm>
            <a:custGeom>
              <a:avLst/>
              <a:gdLst/>
              <a:ahLst/>
              <a:cxnLst/>
              <a:rect r="r" b="b" t="t" l="l"/>
              <a:pathLst>
                <a:path h="439923" w="968069">
                  <a:moveTo>
                    <a:pt x="968069" y="439923"/>
                  </a:moveTo>
                  <a:lnTo>
                    <a:pt x="0" y="439923"/>
                  </a:lnTo>
                  <a:lnTo>
                    <a:pt x="0" y="0"/>
                  </a:lnTo>
                  <a:lnTo>
                    <a:pt x="968069" y="0"/>
                  </a:lnTo>
                  <a:lnTo>
                    <a:pt x="968069" y="439923"/>
                  </a:lnTo>
                  <a:close/>
                </a:path>
              </a:pathLst>
            </a:custGeom>
            <a:blipFill>
              <a:blip r:embed="rId15">
                <a:extLst>
                  <a:ext uri="{96DAC541-7B7A-43D3-8B79-37D633B846F1}">
                    <asvg:svgBlip xmlns:asvg="http://schemas.microsoft.com/office/drawing/2016/SVG/main" r:embed="rId16"/>
                  </a:ext>
                </a:extLst>
              </a:blip>
              <a:stretch>
                <a:fillRect l="0" t="0" r="0" b="-213802"/>
              </a:stretch>
            </a:blipFill>
          </p:spPr>
        </p:sp>
        <p:sp>
          <p:nvSpPr>
            <p:cNvPr name="Freeform 18" id="18"/>
            <p:cNvSpPr/>
            <p:nvPr/>
          </p:nvSpPr>
          <p:spPr>
            <a:xfrm flipH="false" flipV="false" rot="0">
              <a:off x="2817789" y="1940990"/>
              <a:ext cx="970495" cy="968069"/>
            </a:xfrm>
            <a:custGeom>
              <a:avLst/>
              <a:gdLst/>
              <a:ahLst/>
              <a:cxnLst/>
              <a:rect r="r" b="b" t="t" l="l"/>
              <a:pathLst>
                <a:path h="968069" w="970495">
                  <a:moveTo>
                    <a:pt x="0" y="0"/>
                  </a:moveTo>
                  <a:lnTo>
                    <a:pt x="970495" y="0"/>
                  </a:lnTo>
                  <a:lnTo>
                    <a:pt x="970495" y="968069"/>
                  </a:lnTo>
                  <a:lnTo>
                    <a:pt x="0" y="968069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17">
                <a:extLst>
                  <a:ext uri="{96DAC541-7B7A-43D3-8B79-37D633B846F1}">
                    <asvg:svgBlip xmlns:asvg="http://schemas.microsoft.com/office/drawing/2016/SVG/main" r:embed="rId18"/>
                  </a:ext>
                </a:extLst>
              </a:blip>
              <a:stretch>
                <a:fillRect l="0" t="0" r="0" b="0"/>
              </a:stretch>
            </a:blipFill>
          </p:spPr>
        </p:sp>
        <p:sp>
          <p:nvSpPr>
            <p:cNvPr name="Freeform 19" id="19"/>
            <p:cNvSpPr/>
            <p:nvPr/>
          </p:nvSpPr>
          <p:spPr>
            <a:xfrm flipH="false" flipV="false" rot="0">
              <a:off x="634557" y="0"/>
              <a:ext cx="986257" cy="2973661"/>
            </a:xfrm>
            <a:custGeom>
              <a:avLst/>
              <a:gdLst/>
              <a:ahLst/>
              <a:cxnLst/>
              <a:rect r="r" b="b" t="t" l="l"/>
              <a:pathLst>
                <a:path h="2973661" w="986257">
                  <a:moveTo>
                    <a:pt x="0" y="0"/>
                  </a:moveTo>
                  <a:lnTo>
                    <a:pt x="986257" y="0"/>
                  </a:lnTo>
                  <a:lnTo>
                    <a:pt x="986257" y="2973661"/>
                  </a:lnTo>
                  <a:lnTo>
                    <a:pt x="0" y="2973661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2">
                <a:extLst>
                  <a:ext uri="{96DAC541-7B7A-43D3-8B79-37D633B846F1}">
                    <asvg:svgBlip xmlns:asvg="http://schemas.microsoft.com/office/drawing/2016/SVG/main" r:embed="rId3"/>
                  </a:ext>
                </a:extLst>
              </a:blip>
              <a:stretch>
                <a:fillRect l="0" t="0" r="-98619" b="0"/>
              </a:stretch>
            </a:blipFill>
          </p:spPr>
        </p:sp>
        <p:sp>
          <p:nvSpPr>
            <p:cNvPr name="Freeform 20" id="20"/>
            <p:cNvSpPr/>
            <p:nvPr/>
          </p:nvSpPr>
          <p:spPr>
            <a:xfrm flipH="false" flipV="false" rot="0">
              <a:off x="0" y="1886201"/>
              <a:ext cx="1269114" cy="728985"/>
            </a:xfrm>
            <a:custGeom>
              <a:avLst/>
              <a:gdLst/>
              <a:ahLst/>
              <a:cxnLst/>
              <a:rect r="r" b="b" t="t" l="l"/>
              <a:pathLst>
                <a:path h="728985" w="1269114">
                  <a:moveTo>
                    <a:pt x="0" y="0"/>
                  </a:moveTo>
                  <a:lnTo>
                    <a:pt x="1269114" y="0"/>
                  </a:lnTo>
                  <a:lnTo>
                    <a:pt x="1269114" y="728984"/>
                  </a:lnTo>
                  <a:lnTo>
                    <a:pt x="0" y="728984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19">
                <a:extLst>
                  <a:ext uri="{96DAC541-7B7A-43D3-8B79-37D633B846F1}">
                    <asvg:svgBlip xmlns:asvg="http://schemas.microsoft.com/office/drawing/2016/SVG/main" r:embed="rId20"/>
                  </a:ext>
                </a:extLst>
              </a:blip>
              <a:stretch>
                <a:fillRect l="0" t="0" r="0" b="-102728"/>
              </a:stretch>
            </a:blipFill>
          </p:spPr>
        </p:sp>
      </p:grpSp>
      <p:grpSp>
        <p:nvGrpSpPr>
          <p:cNvPr name="Group 21" id="21"/>
          <p:cNvGrpSpPr/>
          <p:nvPr/>
        </p:nvGrpSpPr>
        <p:grpSpPr>
          <a:xfrm rot="0">
            <a:off x="-984483" y="5982065"/>
            <a:ext cx="1728090" cy="1760423"/>
            <a:chOff x="0" y="0"/>
            <a:chExt cx="2304120" cy="2347231"/>
          </a:xfrm>
        </p:grpSpPr>
        <p:sp>
          <p:nvSpPr>
            <p:cNvPr name="Freeform 22" id="22"/>
            <p:cNvSpPr/>
            <p:nvPr/>
          </p:nvSpPr>
          <p:spPr>
            <a:xfrm flipH="false" flipV="false" rot="0">
              <a:off x="2052118" y="0"/>
              <a:ext cx="252002" cy="382546"/>
            </a:xfrm>
            <a:custGeom>
              <a:avLst/>
              <a:gdLst/>
              <a:ahLst/>
              <a:cxnLst/>
              <a:rect r="r" b="b" t="t" l="l"/>
              <a:pathLst>
                <a:path h="382546" w="252002">
                  <a:moveTo>
                    <a:pt x="0" y="0"/>
                  </a:moveTo>
                  <a:lnTo>
                    <a:pt x="252002" y="0"/>
                  </a:lnTo>
                  <a:lnTo>
                    <a:pt x="252002" y="382546"/>
                  </a:lnTo>
                  <a:lnTo>
                    <a:pt x="0" y="382546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2">
                <a:extLst>
                  <a:ext uri="{96DAC541-7B7A-43D3-8B79-37D633B846F1}">
                    <asvg:svgBlip xmlns:asvg="http://schemas.microsoft.com/office/drawing/2016/SVG/main" r:embed="rId3"/>
                  </a:ext>
                </a:extLst>
              </a:blip>
              <a:stretch>
                <a:fillRect l="0" t="0" r="0" b="0"/>
              </a:stretch>
            </a:blipFill>
          </p:spPr>
        </p:sp>
        <p:sp>
          <p:nvSpPr>
            <p:cNvPr name="Freeform 23" id="23"/>
            <p:cNvSpPr/>
            <p:nvPr/>
          </p:nvSpPr>
          <p:spPr>
            <a:xfrm flipH="false" flipV="false" rot="0">
              <a:off x="1387583" y="1430694"/>
              <a:ext cx="916537" cy="916537"/>
            </a:xfrm>
            <a:custGeom>
              <a:avLst/>
              <a:gdLst/>
              <a:ahLst/>
              <a:cxnLst/>
              <a:rect r="r" b="b" t="t" l="l"/>
              <a:pathLst>
                <a:path h="916537" w="916537">
                  <a:moveTo>
                    <a:pt x="0" y="0"/>
                  </a:moveTo>
                  <a:lnTo>
                    <a:pt x="916537" y="0"/>
                  </a:lnTo>
                  <a:lnTo>
                    <a:pt x="916537" y="916537"/>
                  </a:lnTo>
                  <a:lnTo>
                    <a:pt x="0" y="916537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4">
                <a:extLst>
                  <a:ext uri="{96DAC541-7B7A-43D3-8B79-37D633B846F1}">
                    <asvg:svgBlip xmlns:asvg="http://schemas.microsoft.com/office/drawing/2016/SVG/main" r:embed="rId5"/>
                  </a:ext>
                </a:extLst>
              </a:blip>
              <a:stretch>
                <a:fillRect l="0" t="0" r="0" b="0"/>
              </a:stretch>
            </a:blipFill>
          </p:spPr>
        </p:sp>
        <p:sp>
          <p:nvSpPr>
            <p:cNvPr name="Freeform 24" id="24"/>
            <p:cNvSpPr/>
            <p:nvPr/>
          </p:nvSpPr>
          <p:spPr>
            <a:xfrm flipH="false" flipV="true" rot="0">
              <a:off x="1387583" y="514156"/>
              <a:ext cx="916537" cy="916537"/>
            </a:xfrm>
            <a:custGeom>
              <a:avLst/>
              <a:gdLst/>
              <a:ahLst/>
              <a:cxnLst/>
              <a:rect r="r" b="b" t="t" l="l"/>
              <a:pathLst>
                <a:path h="916537" w="916537">
                  <a:moveTo>
                    <a:pt x="0" y="916538"/>
                  </a:moveTo>
                  <a:lnTo>
                    <a:pt x="916537" y="916538"/>
                  </a:lnTo>
                  <a:lnTo>
                    <a:pt x="916537" y="0"/>
                  </a:lnTo>
                  <a:lnTo>
                    <a:pt x="0" y="0"/>
                  </a:lnTo>
                  <a:lnTo>
                    <a:pt x="0" y="916538"/>
                  </a:lnTo>
                  <a:close/>
                </a:path>
              </a:pathLst>
            </a:custGeom>
            <a:blipFill>
              <a:blip r:embed="rId4">
                <a:extLst>
                  <a:ext uri="{96DAC541-7B7A-43D3-8B79-37D633B846F1}">
                    <asvg:svgBlip xmlns:asvg="http://schemas.microsoft.com/office/drawing/2016/SVG/main" r:embed="rId5"/>
                  </a:ext>
                </a:extLst>
              </a:blip>
              <a:stretch>
                <a:fillRect l="0" t="0" r="0" b="0"/>
              </a:stretch>
            </a:blipFill>
          </p:spPr>
        </p:sp>
        <p:sp>
          <p:nvSpPr>
            <p:cNvPr name="Freeform 25" id="25"/>
            <p:cNvSpPr/>
            <p:nvPr/>
          </p:nvSpPr>
          <p:spPr>
            <a:xfrm flipH="false" flipV="false" rot="0">
              <a:off x="1719851" y="0"/>
              <a:ext cx="252002" cy="382546"/>
            </a:xfrm>
            <a:custGeom>
              <a:avLst/>
              <a:gdLst/>
              <a:ahLst/>
              <a:cxnLst/>
              <a:rect r="r" b="b" t="t" l="l"/>
              <a:pathLst>
                <a:path h="382546" w="252002">
                  <a:moveTo>
                    <a:pt x="0" y="0"/>
                  </a:moveTo>
                  <a:lnTo>
                    <a:pt x="252002" y="0"/>
                  </a:lnTo>
                  <a:lnTo>
                    <a:pt x="252002" y="382546"/>
                  </a:lnTo>
                  <a:lnTo>
                    <a:pt x="0" y="382546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2">
                <a:extLst>
                  <a:ext uri="{96DAC541-7B7A-43D3-8B79-37D633B846F1}">
                    <asvg:svgBlip xmlns:asvg="http://schemas.microsoft.com/office/drawing/2016/SVG/main" r:embed="rId3"/>
                  </a:ext>
                </a:extLst>
              </a:blip>
              <a:stretch>
                <a:fillRect l="0" t="0" r="0" b="0"/>
              </a:stretch>
            </a:blipFill>
          </p:spPr>
        </p:sp>
        <p:sp>
          <p:nvSpPr>
            <p:cNvPr name="Freeform 26" id="26"/>
            <p:cNvSpPr/>
            <p:nvPr/>
          </p:nvSpPr>
          <p:spPr>
            <a:xfrm flipH="false" flipV="false" rot="0">
              <a:off x="1029786" y="1047086"/>
              <a:ext cx="715594" cy="841876"/>
            </a:xfrm>
            <a:custGeom>
              <a:avLst/>
              <a:gdLst/>
              <a:ahLst/>
              <a:cxnLst/>
              <a:rect r="r" b="b" t="t" l="l"/>
              <a:pathLst>
                <a:path h="841876" w="715594">
                  <a:moveTo>
                    <a:pt x="0" y="0"/>
                  </a:moveTo>
                  <a:lnTo>
                    <a:pt x="715594" y="0"/>
                  </a:lnTo>
                  <a:lnTo>
                    <a:pt x="715594" y="841876"/>
                  </a:lnTo>
                  <a:lnTo>
                    <a:pt x="0" y="841876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6">
                <a:extLst>
                  <a:ext uri="{96DAC541-7B7A-43D3-8B79-37D633B846F1}">
                    <asvg:svgBlip xmlns:asvg="http://schemas.microsoft.com/office/drawing/2016/SVG/main" r:embed="rId7"/>
                  </a:ext>
                </a:extLst>
              </a:blip>
              <a:stretch>
                <a:fillRect l="0" t="0" r="0" b="0"/>
              </a:stretch>
            </a:blipFill>
          </p:spPr>
        </p:sp>
        <p:sp>
          <p:nvSpPr>
            <p:cNvPr name="Freeform 27" id="27"/>
            <p:cNvSpPr/>
            <p:nvPr/>
          </p:nvSpPr>
          <p:spPr>
            <a:xfrm flipH="false" flipV="false" rot="0">
              <a:off x="1387583" y="0"/>
              <a:ext cx="252002" cy="382546"/>
            </a:xfrm>
            <a:custGeom>
              <a:avLst/>
              <a:gdLst/>
              <a:ahLst/>
              <a:cxnLst/>
              <a:rect r="r" b="b" t="t" l="l"/>
              <a:pathLst>
                <a:path h="382546" w="252002">
                  <a:moveTo>
                    <a:pt x="0" y="0"/>
                  </a:moveTo>
                  <a:lnTo>
                    <a:pt x="252002" y="0"/>
                  </a:lnTo>
                  <a:lnTo>
                    <a:pt x="252002" y="382546"/>
                  </a:lnTo>
                  <a:lnTo>
                    <a:pt x="0" y="382546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2">
                <a:extLst>
                  <a:ext uri="{96DAC541-7B7A-43D3-8B79-37D633B846F1}">
                    <asvg:svgBlip xmlns:asvg="http://schemas.microsoft.com/office/drawing/2016/SVG/main" r:embed="rId3"/>
                  </a:ext>
                </a:extLst>
              </a:blip>
              <a:stretch>
                <a:fillRect l="0" t="0" r="0" b="0"/>
              </a:stretch>
            </a:blipFill>
          </p:spPr>
        </p:sp>
        <p:sp>
          <p:nvSpPr>
            <p:cNvPr name="Freeform 28" id="28"/>
            <p:cNvSpPr/>
            <p:nvPr/>
          </p:nvSpPr>
          <p:spPr>
            <a:xfrm flipH="false" flipV="false" rot="0">
              <a:off x="0" y="0"/>
              <a:ext cx="1177365" cy="1177365"/>
            </a:xfrm>
            <a:custGeom>
              <a:avLst/>
              <a:gdLst/>
              <a:ahLst/>
              <a:cxnLst/>
              <a:rect r="r" b="b" t="t" l="l"/>
              <a:pathLst>
                <a:path h="1177365" w="1177365">
                  <a:moveTo>
                    <a:pt x="0" y="0"/>
                  </a:moveTo>
                  <a:lnTo>
                    <a:pt x="1177365" y="0"/>
                  </a:lnTo>
                  <a:lnTo>
                    <a:pt x="1177365" y="1177365"/>
                  </a:lnTo>
                  <a:lnTo>
                    <a:pt x="0" y="1177365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8">
                <a:extLst>
                  <a:ext uri="{96DAC541-7B7A-43D3-8B79-37D633B846F1}">
                    <asvg:svgBlip xmlns:asvg="http://schemas.microsoft.com/office/drawing/2016/SVG/main" r:embed="rId9"/>
                  </a:ext>
                </a:extLst>
              </a:blip>
              <a:stretch>
                <a:fillRect l="0" t="0" r="0" b="0"/>
              </a:stretch>
            </a:blipFill>
          </p:spPr>
        </p:sp>
        <p:sp>
          <p:nvSpPr>
            <p:cNvPr name="Freeform 29" id="29"/>
            <p:cNvSpPr/>
            <p:nvPr/>
          </p:nvSpPr>
          <p:spPr>
            <a:xfrm flipH="false" flipV="false" rot="5400000">
              <a:off x="178528" y="1328103"/>
              <a:ext cx="1000087" cy="997587"/>
            </a:xfrm>
            <a:custGeom>
              <a:avLst/>
              <a:gdLst/>
              <a:ahLst/>
              <a:cxnLst/>
              <a:rect r="r" b="b" t="t" l="l"/>
              <a:pathLst>
                <a:path h="997587" w="1000087">
                  <a:moveTo>
                    <a:pt x="0" y="0"/>
                  </a:moveTo>
                  <a:lnTo>
                    <a:pt x="1000087" y="0"/>
                  </a:lnTo>
                  <a:lnTo>
                    <a:pt x="1000087" y="997587"/>
                  </a:lnTo>
                  <a:lnTo>
                    <a:pt x="0" y="997587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10">
                <a:extLst>
                  <a:ext uri="{96DAC541-7B7A-43D3-8B79-37D633B846F1}">
                    <asvg:svgBlip xmlns:asvg="http://schemas.microsoft.com/office/drawing/2016/SVG/main" r:embed="rId11"/>
                  </a:ext>
                </a:extLst>
              </a:blip>
              <a:stretch>
                <a:fillRect l="0" t="0" r="0" b="0"/>
              </a:stretch>
            </a:blipFill>
          </p:spPr>
        </p:sp>
      </p:grpSp>
      <p:grpSp>
        <p:nvGrpSpPr>
          <p:cNvPr name="Group 30" id="30"/>
          <p:cNvGrpSpPr/>
          <p:nvPr/>
        </p:nvGrpSpPr>
        <p:grpSpPr>
          <a:xfrm rot="0">
            <a:off x="-2097605" y="-238849"/>
            <a:ext cx="2841213" cy="2230246"/>
            <a:chOff x="0" y="0"/>
            <a:chExt cx="3788284" cy="2973661"/>
          </a:xfrm>
        </p:grpSpPr>
        <p:sp>
          <p:nvSpPr>
            <p:cNvPr name="Freeform 31" id="31"/>
            <p:cNvSpPr/>
            <p:nvPr/>
          </p:nvSpPr>
          <p:spPr>
            <a:xfrm flipH="false" flipV="false" rot="0">
              <a:off x="1847293" y="0"/>
              <a:ext cx="1940990" cy="1940990"/>
            </a:xfrm>
            <a:custGeom>
              <a:avLst/>
              <a:gdLst/>
              <a:ahLst/>
              <a:cxnLst/>
              <a:rect r="r" b="b" t="t" l="l"/>
              <a:pathLst>
                <a:path h="1940990" w="1940990">
                  <a:moveTo>
                    <a:pt x="0" y="0"/>
                  </a:moveTo>
                  <a:lnTo>
                    <a:pt x="1940991" y="0"/>
                  </a:lnTo>
                  <a:lnTo>
                    <a:pt x="1940991" y="1940990"/>
                  </a:lnTo>
                  <a:lnTo>
                    <a:pt x="0" y="1940990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13">
                <a:extLst>
                  <a:ext uri="{96DAC541-7B7A-43D3-8B79-37D633B846F1}">
                    <asvg:svgBlip xmlns:asvg="http://schemas.microsoft.com/office/drawing/2016/SVG/main" r:embed="rId14"/>
                  </a:ext>
                </a:extLst>
              </a:blip>
              <a:stretch>
                <a:fillRect l="-80214" t="-80214" r="0" b="0"/>
              </a:stretch>
            </a:blipFill>
          </p:spPr>
        </p:sp>
        <p:sp>
          <p:nvSpPr>
            <p:cNvPr name="Freeform 32" id="32"/>
            <p:cNvSpPr/>
            <p:nvPr/>
          </p:nvSpPr>
          <p:spPr>
            <a:xfrm flipH="false" flipV="false" rot="0">
              <a:off x="1992868" y="0"/>
              <a:ext cx="1649842" cy="1940990"/>
            </a:xfrm>
            <a:custGeom>
              <a:avLst/>
              <a:gdLst/>
              <a:ahLst/>
              <a:cxnLst/>
              <a:rect r="r" b="b" t="t" l="l"/>
              <a:pathLst>
                <a:path h="1940990" w="1649842">
                  <a:moveTo>
                    <a:pt x="0" y="0"/>
                  </a:moveTo>
                  <a:lnTo>
                    <a:pt x="1649841" y="0"/>
                  </a:lnTo>
                  <a:lnTo>
                    <a:pt x="1649841" y="1940990"/>
                  </a:lnTo>
                  <a:lnTo>
                    <a:pt x="0" y="1940990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6">
                <a:extLst>
                  <a:ext uri="{96DAC541-7B7A-43D3-8B79-37D633B846F1}">
                    <asvg:svgBlip xmlns:asvg="http://schemas.microsoft.com/office/drawing/2016/SVG/main" r:embed="rId7"/>
                  </a:ext>
                </a:extLst>
              </a:blip>
              <a:stretch>
                <a:fillRect l="0" t="0" r="0" b="0"/>
              </a:stretch>
            </a:blipFill>
          </p:spPr>
        </p:sp>
        <p:sp>
          <p:nvSpPr>
            <p:cNvPr name="Freeform 33" id="33"/>
            <p:cNvSpPr/>
            <p:nvPr/>
          </p:nvSpPr>
          <p:spPr>
            <a:xfrm flipH="false" flipV="false" rot="5400000">
              <a:off x="1583220" y="2205063"/>
              <a:ext cx="968069" cy="439923"/>
            </a:xfrm>
            <a:custGeom>
              <a:avLst/>
              <a:gdLst/>
              <a:ahLst/>
              <a:cxnLst/>
              <a:rect r="r" b="b" t="t" l="l"/>
              <a:pathLst>
                <a:path h="439923" w="968069">
                  <a:moveTo>
                    <a:pt x="0" y="0"/>
                  </a:moveTo>
                  <a:lnTo>
                    <a:pt x="968069" y="0"/>
                  </a:lnTo>
                  <a:lnTo>
                    <a:pt x="968069" y="439923"/>
                  </a:lnTo>
                  <a:lnTo>
                    <a:pt x="0" y="439923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15">
                <a:extLst>
                  <a:ext uri="{96DAC541-7B7A-43D3-8B79-37D633B846F1}">
                    <asvg:svgBlip xmlns:asvg="http://schemas.microsoft.com/office/drawing/2016/SVG/main" r:embed="rId16"/>
                  </a:ext>
                </a:extLst>
              </a:blip>
              <a:stretch>
                <a:fillRect l="0" t="0" r="0" b="-213802"/>
              </a:stretch>
            </a:blipFill>
          </p:spPr>
        </p:sp>
        <p:sp>
          <p:nvSpPr>
            <p:cNvPr name="Freeform 34" id="34"/>
            <p:cNvSpPr/>
            <p:nvPr/>
          </p:nvSpPr>
          <p:spPr>
            <a:xfrm flipH="true" flipV="true" rot="5400000">
              <a:off x="2023143" y="2205063"/>
              <a:ext cx="968069" cy="439923"/>
            </a:xfrm>
            <a:custGeom>
              <a:avLst/>
              <a:gdLst/>
              <a:ahLst/>
              <a:cxnLst/>
              <a:rect r="r" b="b" t="t" l="l"/>
              <a:pathLst>
                <a:path h="439923" w="968069">
                  <a:moveTo>
                    <a:pt x="968069" y="439923"/>
                  </a:moveTo>
                  <a:lnTo>
                    <a:pt x="0" y="439923"/>
                  </a:lnTo>
                  <a:lnTo>
                    <a:pt x="0" y="0"/>
                  </a:lnTo>
                  <a:lnTo>
                    <a:pt x="968069" y="0"/>
                  </a:lnTo>
                  <a:lnTo>
                    <a:pt x="968069" y="439923"/>
                  </a:lnTo>
                  <a:close/>
                </a:path>
              </a:pathLst>
            </a:custGeom>
            <a:blipFill>
              <a:blip r:embed="rId15">
                <a:extLst>
                  <a:ext uri="{96DAC541-7B7A-43D3-8B79-37D633B846F1}">
                    <asvg:svgBlip xmlns:asvg="http://schemas.microsoft.com/office/drawing/2016/SVG/main" r:embed="rId16"/>
                  </a:ext>
                </a:extLst>
              </a:blip>
              <a:stretch>
                <a:fillRect l="0" t="0" r="0" b="-213802"/>
              </a:stretch>
            </a:blipFill>
          </p:spPr>
        </p:sp>
        <p:sp>
          <p:nvSpPr>
            <p:cNvPr name="Freeform 35" id="35"/>
            <p:cNvSpPr/>
            <p:nvPr/>
          </p:nvSpPr>
          <p:spPr>
            <a:xfrm flipH="false" flipV="false" rot="0">
              <a:off x="2817789" y="1940990"/>
              <a:ext cx="970495" cy="968069"/>
            </a:xfrm>
            <a:custGeom>
              <a:avLst/>
              <a:gdLst/>
              <a:ahLst/>
              <a:cxnLst/>
              <a:rect r="r" b="b" t="t" l="l"/>
              <a:pathLst>
                <a:path h="968069" w="970495">
                  <a:moveTo>
                    <a:pt x="0" y="0"/>
                  </a:moveTo>
                  <a:lnTo>
                    <a:pt x="970495" y="0"/>
                  </a:lnTo>
                  <a:lnTo>
                    <a:pt x="970495" y="968069"/>
                  </a:lnTo>
                  <a:lnTo>
                    <a:pt x="0" y="968069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17">
                <a:extLst>
                  <a:ext uri="{96DAC541-7B7A-43D3-8B79-37D633B846F1}">
                    <asvg:svgBlip xmlns:asvg="http://schemas.microsoft.com/office/drawing/2016/SVG/main" r:embed="rId18"/>
                  </a:ext>
                </a:extLst>
              </a:blip>
              <a:stretch>
                <a:fillRect l="0" t="0" r="0" b="0"/>
              </a:stretch>
            </a:blipFill>
          </p:spPr>
        </p:sp>
        <p:sp>
          <p:nvSpPr>
            <p:cNvPr name="Freeform 36" id="36"/>
            <p:cNvSpPr/>
            <p:nvPr/>
          </p:nvSpPr>
          <p:spPr>
            <a:xfrm flipH="false" flipV="false" rot="0">
              <a:off x="634557" y="0"/>
              <a:ext cx="986257" cy="2973661"/>
            </a:xfrm>
            <a:custGeom>
              <a:avLst/>
              <a:gdLst/>
              <a:ahLst/>
              <a:cxnLst/>
              <a:rect r="r" b="b" t="t" l="l"/>
              <a:pathLst>
                <a:path h="2973661" w="986257">
                  <a:moveTo>
                    <a:pt x="0" y="0"/>
                  </a:moveTo>
                  <a:lnTo>
                    <a:pt x="986257" y="0"/>
                  </a:lnTo>
                  <a:lnTo>
                    <a:pt x="986257" y="2973661"/>
                  </a:lnTo>
                  <a:lnTo>
                    <a:pt x="0" y="2973661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2">
                <a:extLst>
                  <a:ext uri="{96DAC541-7B7A-43D3-8B79-37D633B846F1}">
                    <asvg:svgBlip xmlns:asvg="http://schemas.microsoft.com/office/drawing/2016/SVG/main" r:embed="rId3"/>
                  </a:ext>
                </a:extLst>
              </a:blip>
              <a:stretch>
                <a:fillRect l="0" t="0" r="-98619" b="0"/>
              </a:stretch>
            </a:blipFill>
          </p:spPr>
        </p:sp>
        <p:sp>
          <p:nvSpPr>
            <p:cNvPr name="Freeform 37" id="37"/>
            <p:cNvSpPr/>
            <p:nvPr/>
          </p:nvSpPr>
          <p:spPr>
            <a:xfrm flipH="false" flipV="false" rot="0">
              <a:off x="0" y="1886201"/>
              <a:ext cx="1269114" cy="728985"/>
            </a:xfrm>
            <a:custGeom>
              <a:avLst/>
              <a:gdLst/>
              <a:ahLst/>
              <a:cxnLst/>
              <a:rect r="r" b="b" t="t" l="l"/>
              <a:pathLst>
                <a:path h="728985" w="1269114">
                  <a:moveTo>
                    <a:pt x="0" y="0"/>
                  </a:moveTo>
                  <a:lnTo>
                    <a:pt x="1269114" y="0"/>
                  </a:lnTo>
                  <a:lnTo>
                    <a:pt x="1269114" y="728984"/>
                  </a:lnTo>
                  <a:lnTo>
                    <a:pt x="0" y="728984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19">
                <a:extLst>
                  <a:ext uri="{96DAC541-7B7A-43D3-8B79-37D633B846F1}">
                    <asvg:svgBlip xmlns:asvg="http://schemas.microsoft.com/office/drawing/2016/SVG/main" r:embed="rId20"/>
                  </a:ext>
                </a:extLst>
              </a:blip>
              <a:stretch>
                <a:fillRect l="0" t="0" r="0" b="-102728"/>
              </a:stretch>
            </a:blipFill>
          </p:spPr>
        </p:sp>
      </p:grpSp>
      <p:grpSp>
        <p:nvGrpSpPr>
          <p:cNvPr name="Group 38" id="38"/>
          <p:cNvGrpSpPr/>
          <p:nvPr/>
        </p:nvGrpSpPr>
        <p:grpSpPr>
          <a:xfrm rot="0">
            <a:off x="-2097605" y="3751819"/>
            <a:ext cx="2841213" cy="2230246"/>
            <a:chOff x="0" y="0"/>
            <a:chExt cx="3788284" cy="2973661"/>
          </a:xfrm>
        </p:grpSpPr>
        <p:sp>
          <p:nvSpPr>
            <p:cNvPr name="Freeform 39" id="39"/>
            <p:cNvSpPr/>
            <p:nvPr/>
          </p:nvSpPr>
          <p:spPr>
            <a:xfrm flipH="false" flipV="false" rot="0">
              <a:off x="1847293" y="0"/>
              <a:ext cx="1940990" cy="1940990"/>
            </a:xfrm>
            <a:custGeom>
              <a:avLst/>
              <a:gdLst/>
              <a:ahLst/>
              <a:cxnLst/>
              <a:rect r="r" b="b" t="t" l="l"/>
              <a:pathLst>
                <a:path h="1940990" w="1940990">
                  <a:moveTo>
                    <a:pt x="0" y="0"/>
                  </a:moveTo>
                  <a:lnTo>
                    <a:pt x="1940991" y="0"/>
                  </a:lnTo>
                  <a:lnTo>
                    <a:pt x="1940991" y="1940990"/>
                  </a:lnTo>
                  <a:lnTo>
                    <a:pt x="0" y="1940990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13">
                <a:extLst>
                  <a:ext uri="{96DAC541-7B7A-43D3-8B79-37D633B846F1}">
                    <asvg:svgBlip xmlns:asvg="http://schemas.microsoft.com/office/drawing/2016/SVG/main" r:embed="rId14"/>
                  </a:ext>
                </a:extLst>
              </a:blip>
              <a:stretch>
                <a:fillRect l="-80214" t="-80214" r="0" b="0"/>
              </a:stretch>
            </a:blipFill>
          </p:spPr>
        </p:sp>
        <p:sp>
          <p:nvSpPr>
            <p:cNvPr name="Freeform 40" id="40"/>
            <p:cNvSpPr/>
            <p:nvPr/>
          </p:nvSpPr>
          <p:spPr>
            <a:xfrm flipH="false" flipV="false" rot="0">
              <a:off x="1992868" y="0"/>
              <a:ext cx="1649842" cy="1940990"/>
            </a:xfrm>
            <a:custGeom>
              <a:avLst/>
              <a:gdLst/>
              <a:ahLst/>
              <a:cxnLst/>
              <a:rect r="r" b="b" t="t" l="l"/>
              <a:pathLst>
                <a:path h="1940990" w="1649842">
                  <a:moveTo>
                    <a:pt x="0" y="0"/>
                  </a:moveTo>
                  <a:lnTo>
                    <a:pt x="1649841" y="0"/>
                  </a:lnTo>
                  <a:lnTo>
                    <a:pt x="1649841" y="1940990"/>
                  </a:lnTo>
                  <a:lnTo>
                    <a:pt x="0" y="1940990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6">
                <a:extLst>
                  <a:ext uri="{96DAC541-7B7A-43D3-8B79-37D633B846F1}">
                    <asvg:svgBlip xmlns:asvg="http://schemas.microsoft.com/office/drawing/2016/SVG/main" r:embed="rId7"/>
                  </a:ext>
                </a:extLst>
              </a:blip>
              <a:stretch>
                <a:fillRect l="0" t="0" r="0" b="0"/>
              </a:stretch>
            </a:blipFill>
          </p:spPr>
        </p:sp>
        <p:sp>
          <p:nvSpPr>
            <p:cNvPr name="Freeform 41" id="41"/>
            <p:cNvSpPr/>
            <p:nvPr/>
          </p:nvSpPr>
          <p:spPr>
            <a:xfrm flipH="false" flipV="false" rot="5400000">
              <a:off x="1583220" y="2205063"/>
              <a:ext cx="968069" cy="439923"/>
            </a:xfrm>
            <a:custGeom>
              <a:avLst/>
              <a:gdLst/>
              <a:ahLst/>
              <a:cxnLst/>
              <a:rect r="r" b="b" t="t" l="l"/>
              <a:pathLst>
                <a:path h="439923" w="968069">
                  <a:moveTo>
                    <a:pt x="0" y="0"/>
                  </a:moveTo>
                  <a:lnTo>
                    <a:pt x="968069" y="0"/>
                  </a:lnTo>
                  <a:lnTo>
                    <a:pt x="968069" y="439923"/>
                  </a:lnTo>
                  <a:lnTo>
                    <a:pt x="0" y="439923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15">
                <a:extLst>
                  <a:ext uri="{96DAC541-7B7A-43D3-8B79-37D633B846F1}">
                    <asvg:svgBlip xmlns:asvg="http://schemas.microsoft.com/office/drawing/2016/SVG/main" r:embed="rId16"/>
                  </a:ext>
                </a:extLst>
              </a:blip>
              <a:stretch>
                <a:fillRect l="0" t="0" r="0" b="-213802"/>
              </a:stretch>
            </a:blipFill>
          </p:spPr>
        </p:sp>
        <p:sp>
          <p:nvSpPr>
            <p:cNvPr name="Freeform 42" id="42"/>
            <p:cNvSpPr/>
            <p:nvPr/>
          </p:nvSpPr>
          <p:spPr>
            <a:xfrm flipH="true" flipV="true" rot="5400000">
              <a:off x="2023143" y="2205063"/>
              <a:ext cx="968069" cy="439923"/>
            </a:xfrm>
            <a:custGeom>
              <a:avLst/>
              <a:gdLst/>
              <a:ahLst/>
              <a:cxnLst/>
              <a:rect r="r" b="b" t="t" l="l"/>
              <a:pathLst>
                <a:path h="439923" w="968069">
                  <a:moveTo>
                    <a:pt x="968069" y="439923"/>
                  </a:moveTo>
                  <a:lnTo>
                    <a:pt x="0" y="439923"/>
                  </a:lnTo>
                  <a:lnTo>
                    <a:pt x="0" y="0"/>
                  </a:lnTo>
                  <a:lnTo>
                    <a:pt x="968069" y="0"/>
                  </a:lnTo>
                  <a:lnTo>
                    <a:pt x="968069" y="439923"/>
                  </a:lnTo>
                  <a:close/>
                </a:path>
              </a:pathLst>
            </a:custGeom>
            <a:blipFill>
              <a:blip r:embed="rId15">
                <a:extLst>
                  <a:ext uri="{96DAC541-7B7A-43D3-8B79-37D633B846F1}">
                    <asvg:svgBlip xmlns:asvg="http://schemas.microsoft.com/office/drawing/2016/SVG/main" r:embed="rId16"/>
                  </a:ext>
                </a:extLst>
              </a:blip>
              <a:stretch>
                <a:fillRect l="0" t="0" r="0" b="-213802"/>
              </a:stretch>
            </a:blipFill>
          </p:spPr>
        </p:sp>
        <p:sp>
          <p:nvSpPr>
            <p:cNvPr name="Freeform 43" id="43"/>
            <p:cNvSpPr/>
            <p:nvPr/>
          </p:nvSpPr>
          <p:spPr>
            <a:xfrm flipH="false" flipV="false" rot="0">
              <a:off x="2817789" y="1940990"/>
              <a:ext cx="970495" cy="968069"/>
            </a:xfrm>
            <a:custGeom>
              <a:avLst/>
              <a:gdLst/>
              <a:ahLst/>
              <a:cxnLst/>
              <a:rect r="r" b="b" t="t" l="l"/>
              <a:pathLst>
                <a:path h="968069" w="970495">
                  <a:moveTo>
                    <a:pt x="0" y="0"/>
                  </a:moveTo>
                  <a:lnTo>
                    <a:pt x="970495" y="0"/>
                  </a:lnTo>
                  <a:lnTo>
                    <a:pt x="970495" y="968069"/>
                  </a:lnTo>
                  <a:lnTo>
                    <a:pt x="0" y="968069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17">
                <a:extLst>
                  <a:ext uri="{96DAC541-7B7A-43D3-8B79-37D633B846F1}">
                    <asvg:svgBlip xmlns:asvg="http://schemas.microsoft.com/office/drawing/2016/SVG/main" r:embed="rId18"/>
                  </a:ext>
                </a:extLst>
              </a:blip>
              <a:stretch>
                <a:fillRect l="0" t="0" r="0" b="0"/>
              </a:stretch>
            </a:blipFill>
          </p:spPr>
        </p:sp>
        <p:sp>
          <p:nvSpPr>
            <p:cNvPr name="Freeform 44" id="44"/>
            <p:cNvSpPr/>
            <p:nvPr/>
          </p:nvSpPr>
          <p:spPr>
            <a:xfrm flipH="false" flipV="false" rot="0">
              <a:off x="634557" y="0"/>
              <a:ext cx="986257" cy="2973661"/>
            </a:xfrm>
            <a:custGeom>
              <a:avLst/>
              <a:gdLst/>
              <a:ahLst/>
              <a:cxnLst/>
              <a:rect r="r" b="b" t="t" l="l"/>
              <a:pathLst>
                <a:path h="2973661" w="986257">
                  <a:moveTo>
                    <a:pt x="0" y="0"/>
                  </a:moveTo>
                  <a:lnTo>
                    <a:pt x="986257" y="0"/>
                  </a:lnTo>
                  <a:lnTo>
                    <a:pt x="986257" y="2973661"/>
                  </a:lnTo>
                  <a:lnTo>
                    <a:pt x="0" y="2973661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2">
                <a:extLst>
                  <a:ext uri="{96DAC541-7B7A-43D3-8B79-37D633B846F1}">
                    <asvg:svgBlip xmlns:asvg="http://schemas.microsoft.com/office/drawing/2016/SVG/main" r:embed="rId3"/>
                  </a:ext>
                </a:extLst>
              </a:blip>
              <a:stretch>
                <a:fillRect l="0" t="0" r="-98619" b="0"/>
              </a:stretch>
            </a:blipFill>
          </p:spPr>
        </p:sp>
        <p:sp>
          <p:nvSpPr>
            <p:cNvPr name="Freeform 45" id="45"/>
            <p:cNvSpPr/>
            <p:nvPr/>
          </p:nvSpPr>
          <p:spPr>
            <a:xfrm flipH="false" flipV="false" rot="0">
              <a:off x="0" y="1886201"/>
              <a:ext cx="1269114" cy="728985"/>
            </a:xfrm>
            <a:custGeom>
              <a:avLst/>
              <a:gdLst/>
              <a:ahLst/>
              <a:cxnLst/>
              <a:rect r="r" b="b" t="t" l="l"/>
              <a:pathLst>
                <a:path h="728985" w="1269114">
                  <a:moveTo>
                    <a:pt x="0" y="0"/>
                  </a:moveTo>
                  <a:lnTo>
                    <a:pt x="1269114" y="0"/>
                  </a:lnTo>
                  <a:lnTo>
                    <a:pt x="1269114" y="728984"/>
                  </a:lnTo>
                  <a:lnTo>
                    <a:pt x="0" y="728984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19">
                <a:extLst>
                  <a:ext uri="{96DAC541-7B7A-43D3-8B79-37D633B846F1}">
                    <asvg:svgBlip xmlns:asvg="http://schemas.microsoft.com/office/drawing/2016/SVG/main" r:embed="rId20"/>
                  </a:ext>
                </a:extLst>
              </a:blip>
              <a:stretch>
                <a:fillRect l="0" t="0" r="0" b="-102728"/>
              </a:stretch>
            </a:blipFill>
          </p:spPr>
        </p:sp>
      </p:grpSp>
      <p:sp>
        <p:nvSpPr>
          <p:cNvPr name="TextBox 46" id="46"/>
          <p:cNvSpPr txBox="true"/>
          <p:nvPr/>
        </p:nvSpPr>
        <p:spPr>
          <a:xfrm rot="0">
            <a:off x="1122647" y="1826852"/>
            <a:ext cx="15261314" cy="873252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3839"/>
              </a:lnSpc>
            </a:pPr>
            <a:r>
              <a:rPr lang="en-US" sz="2999">
                <a:solidFill>
                  <a:srgbClr val="88A3B6"/>
                </a:solidFill>
                <a:latin typeface="Garet"/>
                <a:ea typeface="Garet"/>
                <a:cs typeface="Garet"/>
                <a:sym typeface="Garet"/>
              </a:rPr>
              <a:t>Play can provide a window into a child’s experiences.</a:t>
            </a:r>
          </a:p>
          <a:p>
            <a:pPr algn="l">
              <a:lnSpc>
                <a:spcPts val="3839"/>
              </a:lnSpc>
            </a:pPr>
          </a:p>
          <a:p>
            <a:pPr algn="l" marL="647697" indent="-323848" lvl="1">
              <a:lnSpc>
                <a:spcPts val="3839"/>
              </a:lnSpc>
              <a:buFont typeface="Arial"/>
              <a:buChar char="•"/>
            </a:pPr>
            <a:r>
              <a:rPr lang="en-US" sz="2999">
                <a:solidFill>
                  <a:srgbClr val="88A3B6"/>
                </a:solidFill>
                <a:latin typeface="Garet"/>
                <a:ea typeface="Garet"/>
                <a:cs typeface="Garet"/>
                <a:sym typeface="Garet"/>
              </a:rPr>
              <a:t>Remain calm and listen.</a:t>
            </a:r>
          </a:p>
          <a:p>
            <a:pPr algn="l">
              <a:lnSpc>
                <a:spcPts val="3839"/>
              </a:lnSpc>
            </a:pPr>
          </a:p>
          <a:p>
            <a:pPr algn="l" marL="647697" indent="-323848" lvl="1">
              <a:lnSpc>
                <a:spcPts val="3839"/>
              </a:lnSpc>
              <a:buFont typeface="Arial"/>
              <a:buChar char="•"/>
            </a:pPr>
            <a:r>
              <a:rPr lang="en-US" sz="2999">
                <a:solidFill>
                  <a:srgbClr val="88A3B6"/>
                </a:solidFill>
                <a:latin typeface="Garet"/>
                <a:ea typeface="Garet"/>
                <a:cs typeface="Garet"/>
                <a:sym typeface="Garet"/>
              </a:rPr>
              <a:t>Do not interrogate or investigate.</a:t>
            </a:r>
          </a:p>
          <a:p>
            <a:pPr algn="l">
              <a:lnSpc>
                <a:spcPts val="3839"/>
              </a:lnSpc>
            </a:pPr>
          </a:p>
          <a:p>
            <a:pPr algn="l" marL="647697" indent="-323848" lvl="1">
              <a:lnSpc>
                <a:spcPts val="3839"/>
              </a:lnSpc>
              <a:buFont typeface="Arial"/>
              <a:buChar char="•"/>
            </a:pPr>
            <a:r>
              <a:rPr lang="en-US" sz="2999">
                <a:solidFill>
                  <a:srgbClr val="88A3B6"/>
                </a:solidFill>
                <a:latin typeface="Garet"/>
                <a:ea typeface="Garet"/>
                <a:cs typeface="Garet"/>
                <a:sym typeface="Garet"/>
              </a:rPr>
              <a:t>Record the child’s exact words.</a:t>
            </a:r>
          </a:p>
          <a:p>
            <a:pPr algn="l">
              <a:lnSpc>
                <a:spcPts val="3839"/>
              </a:lnSpc>
            </a:pPr>
          </a:p>
          <a:p>
            <a:pPr algn="l" marL="647697" indent="-323848" lvl="1">
              <a:lnSpc>
                <a:spcPts val="3839"/>
              </a:lnSpc>
              <a:buFont typeface="Arial"/>
              <a:buChar char="•"/>
            </a:pPr>
            <a:r>
              <a:rPr lang="en-US" sz="2999">
                <a:solidFill>
                  <a:srgbClr val="88A3B6"/>
                </a:solidFill>
                <a:latin typeface="Garet"/>
                <a:ea typeface="Garet"/>
                <a:cs typeface="Garet"/>
                <a:sym typeface="Garet"/>
              </a:rPr>
              <a:t>Report the concern through agreed procedures.</a:t>
            </a:r>
          </a:p>
          <a:p>
            <a:pPr algn="l">
              <a:lnSpc>
                <a:spcPts val="3839"/>
              </a:lnSpc>
            </a:pPr>
          </a:p>
          <a:p>
            <a:pPr algn="l" marL="647697" indent="-323848" lvl="1">
              <a:lnSpc>
                <a:spcPts val="3839"/>
              </a:lnSpc>
              <a:buFont typeface="Arial"/>
              <a:buChar char="•"/>
            </a:pPr>
            <a:r>
              <a:rPr lang="en-US" sz="2999">
                <a:solidFill>
                  <a:srgbClr val="88A3B6"/>
                </a:solidFill>
                <a:latin typeface="Garet"/>
                <a:ea typeface="Garet"/>
                <a:cs typeface="Garet"/>
                <a:sym typeface="Garet"/>
              </a:rPr>
              <a:t>Maintain professional curiosity.</a:t>
            </a:r>
          </a:p>
          <a:p>
            <a:pPr algn="l">
              <a:lnSpc>
                <a:spcPts val="3839"/>
              </a:lnSpc>
            </a:pPr>
          </a:p>
          <a:p>
            <a:pPr algn="l">
              <a:lnSpc>
                <a:spcPts val="3839"/>
              </a:lnSpc>
            </a:pPr>
            <a:r>
              <a:rPr lang="en-US" sz="2999">
                <a:solidFill>
                  <a:srgbClr val="88A3B6"/>
                </a:solidFill>
                <a:latin typeface="Garet"/>
                <a:ea typeface="Garet"/>
                <a:cs typeface="Garet"/>
                <a:sym typeface="Garet"/>
              </a:rPr>
              <a:t>Play is communication—but one play theme alone does not prove harm.</a:t>
            </a:r>
          </a:p>
          <a:p>
            <a:pPr algn="l">
              <a:lnSpc>
                <a:spcPts val="3839"/>
              </a:lnSpc>
            </a:pPr>
          </a:p>
          <a:p>
            <a:pPr algn="l">
              <a:lnSpc>
                <a:spcPts val="3839"/>
              </a:lnSpc>
            </a:pPr>
          </a:p>
          <a:p>
            <a:pPr algn="l">
              <a:lnSpc>
                <a:spcPts val="3839"/>
              </a:lnSpc>
            </a:pPr>
          </a:p>
          <a:p>
            <a:pPr algn="l">
              <a:lnSpc>
                <a:spcPts val="3839"/>
              </a:lnSpc>
            </a:pPr>
          </a:p>
          <a:p>
            <a:pPr algn="l">
              <a:lnSpc>
                <a:spcPts val="3839"/>
              </a:lnSpc>
            </a:pPr>
          </a:p>
        </p:txBody>
      </p:sp>
      <p:sp>
        <p:nvSpPr>
          <p:cNvPr name="TextBox 47" id="47"/>
          <p:cNvSpPr txBox="true"/>
          <p:nvPr/>
        </p:nvSpPr>
        <p:spPr>
          <a:xfrm rot="0">
            <a:off x="2952002" y="568443"/>
            <a:ext cx="7416193" cy="73948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5045"/>
              </a:lnSpc>
            </a:pPr>
            <a:r>
              <a:rPr lang="en-US" sz="5668">
                <a:solidFill>
                  <a:srgbClr val="88A3B6"/>
                </a:solidFill>
                <a:latin typeface="Sailors"/>
                <a:ea typeface="Sailors"/>
                <a:cs typeface="Sailors"/>
                <a:sym typeface="Sailors"/>
              </a:rPr>
              <a:t>SAFEGUARDING SPARK</a:t>
            </a:r>
          </a:p>
        </p:txBody>
      </p:sp>
    </p:spTree>
  </p:cSld>
  <p:clrMapOvr>
    <a:masterClrMapping/>
  </p:clrMapOvr>
</p:sld>
</file>

<file path=ppt/slides/slide5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bg>
      <p:bgPr>
        <a:solidFill>
          <a:srgbClr val="FFFCF7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name="Group 2" id="2"/>
          <p:cNvGrpSpPr/>
          <p:nvPr/>
        </p:nvGrpSpPr>
        <p:grpSpPr>
          <a:xfrm rot="0">
            <a:off x="12552709" y="-864299"/>
            <a:ext cx="2816615" cy="2083974"/>
            <a:chOff x="0" y="0"/>
            <a:chExt cx="3755486" cy="2778632"/>
          </a:xfrm>
        </p:grpSpPr>
        <p:sp>
          <p:nvSpPr>
            <p:cNvPr name="Freeform 3" id="3"/>
            <p:cNvSpPr/>
            <p:nvPr/>
          </p:nvSpPr>
          <p:spPr>
            <a:xfrm flipH="false" flipV="false" rot="0">
              <a:off x="1007386" y="985847"/>
              <a:ext cx="1792785" cy="1792785"/>
            </a:xfrm>
            <a:custGeom>
              <a:avLst/>
              <a:gdLst/>
              <a:ahLst/>
              <a:cxnLst/>
              <a:rect r="r" b="b" t="t" l="l"/>
              <a:pathLst>
                <a:path h="1792785" w="1792785">
                  <a:moveTo>
                    <a:pt x="0" y="0"/>
                  </a:moveTo>
                  <a:lnTo>
                    <a:pt x="1792785" y="0"/>
                  </a:lnTo>
                  <a:lnTo>
                    <a:pt x="1792785" y="1792785"/>
                  </a:lnTo>
                  <a:lnTo>
                    <a:pt x="0" y="1792785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2">
                <a:extLst>
                  <a:ext uri="{96DAC541-7B7A-43D3-8B79-37D633B846F1}">
                    <asvg:svgBlip xmlns:asvg="http://schemas.microsoft.com/office/drawing/2016/SVG/main" r:embed="rId3"/>
                  </a:ext>
                </a:extLst>
              </a:blip>
              <a:stretch>
                <a:fillRect l="0" t="0" r="0" b="0"/>
              </a:stretch>
            </a:blipFill>
          </p:spPr>
        </p:sp>
        <p:sp>
          <p:nvSpPr>
            <p:cNvPr name="Freeform 4" id="4"/>
            <p:cNvSpPr/>
            <p:nvPr/>
          </p:nvSpPr>
          <p:spPr>
            <a:xfrm flipH="false" flipV="false" rot="0">
              <a:off x="0" y="0"/>
              <a:ext cx="1805436" cy="1805436"/>
            </a:xfrm>
            <a:custGeom>
              <a:avLst/>
              <a:gdLst/>
              <a:ahLst/>
              <a:cxnLst/>
              <a:rect r="r" b="b" t="t" l="l"/>
              <a:pathLst>
                <a:path h="1805436" w="1805436">
                  <a:moveTo>
                    <a:pt x="0" y="0"/>
                  </a:moveTo>
                  <a:lnTo>
                    <a:pt x="1805436" y="0"/>
                  </a:lnTo>
                  <a:lnTo>
                    <a:pt x="1805436" y="1805436"/>
                  </a:lnTo>
                  <a:lnTo>
                    <a:pt x="0" y="1805436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4">
                <a:extLst>
                  <a:ext uri="{96DAC541-7B7A-43D3-8B79-37D633B846F1}">
                    <asvg:svgBlip xmlns:asvg="http://schemas.microsoft.com/office/drawing/2016/SVG/main" r:embed="rId5"/>
                  </a:ext>
                </a:extLst>
              </a:blip>
              <a:stretch>
                <a:fillRect l="0" t="0" r="0" b="0"/>
              </a:stretch>
            </a:blipFill>
          </p:spPr>
        </p:sp>
        <p:sp>
          <p:nvSpPr>
            <p:cNvPr name="Freeform 5" id="5"/>
            <p:cNvSpPr/>
            <p:nvPr/>
          </p:nvSpPr>
          <p:spPr>
            <a:xfrm flipH="false" flipV="false" rot="5400000">
              <a:off x="2683647" y="-638544"/>
              <a:ext cx="433295" cy="1710383"/>
            </a:xfrm>
            <a:custGeom>
              <a:avLst/>
              <a:gdLst/>
              <a:ahLst/>
              <a:cxnLst/>
              <a:rect r="r" b="b" t="t" l="l"/>
              <a:pathLst>
                <a:path h="1710383" w="433295">
                  <a:moveTo>
                    <a:pt x="0" y="0"/>
                  </a:moveTo>
                  <a:lnTo>
                    <a:pt x="433296" y="0"/>
                  </a:lnTo>
                  <a:lnTo>
                    <a:pt x="433296" y="1710383"/>
                  </a:lnTo>
                  <a:lnTo>
                    <a:pt x="0" y="1710383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6">
                <a:extLst>
                  <a:ext uri="{96DAC541-7B7A-43D3-8B79-37D633B846F1}">
                    <asvg:svgBlip xmlns:asvg="http://schemas.microsoft.com/office/drawing/2016/SVG/main" r:embed="rId7"/>
                  </a:ext>
                </a:extLst>
              </a:blip>
              <a:stretch>
                <a:fillRect l="0" t="0" r="-160034" b="0"/>
              </a:stretch>
            </a:blipFill>
          </p:spPr>
        </p:sp>
        <p:sp>
          <p:nvSpPr>
            <p:cNvPr name="Freeform 6" id="6"/>
            <p:cNvSpPr/>
            <p:nvPr/>
          </p:nvSpPr>
          <p:spPr>
            <a:xfrm flipH="false" flipV="false" rot="5400000">
              <a:off x="2683647" y="47526"/>
              <a:ext cx="433295" cy="1710383"/>
            </a:xfrm>
            <a:custGeom>
              <a:avLst/>
              <a:gdLst/>
              <a:ahLst/>
              <a:cxnLst/>
              <a:rect r="r" b="b" t="t" l="l"/>
              <a:pathLst>
                <a:path h="1710383" w="433295">
                  <a:moveTo>
                    <a:pt x="0" y="0"/>
                  </a:moveTo>
                  <a:lnTo>
                    <a:pt x="433296" y="0"/>
                  </a:lnTo>
                  <a:lnTo>
                    <a:pt x="433296" y="1710383"/>
                  </a:lnTo>
                  <a:lnTo>
                    <a:pt x="0" y="1710383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6">
                <a:extLst>
                  <a:ext uri="{96DAC541-7B7A-43D3-8B79-37D633B846F1}">
                    <asvg:svgBlip xmlns:asvg="http://schemas.microsoft.com/office/drawing/2016/SVG/main" r:embed="rId7"/>
                  </a:ext>
                </a:extLst>
              </a:blip>
              <a:stretch>
                <a:fillRect l="0" t="0" r="-160034" b="0"/>
              </a:stretch>
            </a:blipFill>
          </p:spPr>
        </p:sp>
        <p:sp>
          <p:nvSpPr>
            <p:cNvPr name="Freeform 7" id="7"/>
            <p:cNvSpPr/>
            <p:nvPr/>
          </p:nvSpPr>
          <p:spPr>
            <a:xfrm flipH="false" flipV="false" rot="5400000">
              <a:off x="2683647" y="733597"/>
              <a:ext cx="433295" cy="1710383"/>
            </a:xfrm>
            <a:custGeom>
              <a:avLst/>
              <a:gdLst/>
              <a:ahLst/>
              <a:cxnLst/>
              <a:rect r="r" b="b" t="t" l="l"/>
              <a:pathLst>
                <a:path h="1710383" w="433295">
                  <a:moveTo>
                    <a:pt x="0" y="0"/>
                  </a:moveTo>
                  <a:lnTo>
                    <a:pt x="433296" y="0"/>
                  </a:lnTo>
                  <a:lnTo>
                    <a:pt x="433296" y="1710383"/>
                  </a:lnTo>
                  <a:lnTo>
                    <a:pt x="0" y="1710383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6">
                <a:extLst>
                  <a:ext uri="{96DAC541-7B7A-43D3-8B79-37D633B846F1}">
                    <asvg:svgBlip xmlns:asvg="http://schemas.microsoft.com/office/drawing/2016/SVG/main" r:embed="rId7"/>
                  </a:ext>
                </a:extLst>
              </a:blip>
              <a:stretch>
                <a:fillRect l="0" t="0" r="-160034" b="0"/>
              </a:stretch>
            </a:blipFill>
          </p:spPr>
        </p:sp>
        <p:sp>
          <p:nvSpPr>
            <p:cNvPr name="Freeform 8" id="8"/>
            <p:cNvSpPr/>
            <p:nvPr/>
          </p:nvSpPr>
          <p:spPr>
            <a:xfrm flipH="false" flipV="false" rot="0">
              <a:off x="2859751" y="1882239"/>
              <a:ext cx="874714" cy="825914"/>
            </a:xfrm>
            <a:custGeom>
              <a:avLst/>
              <a:gdLst/>
              <a:ahLst/>
              <a:cxnLst/>
              <a:rect r="r" b="b" t="t" l="l"/>
              <a:pathLst>
                <a:path h="825914" w="874714">
                  <a:moveTo>
                    <a:pt x="0" y="0"/>
                  </a:moveTo>
                  <a:lnTo>
                    <a:pt x="874713" y="0"/>
                  </a:lnTo>
                  <a:lnTo>
                    <a:pt x="874713" y="825915"/>
                  </a:lnTo>
                  <a:lnTo>
                    <a:pt x="0" y="825915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8">
                <a:extLst>
                  <a:ext uri="{96DAC541-7B7A-43D3-8B79-37D633B846F1}">
                    <asvg:svgBlip xmlns:asvg="http://schemas.microsoft.com/office/drawing/2016/SVG/main" r:embed="rId9"/>
                  </a:ext>
                </a:extLst>
              </a:blip>
              <a:stretch>
                <a:fillRect l="0" t="0" r="0" b="-51028"/>
              </a:stretch>
            </a:blipFill>
          </p:spPr>
        </p:sp>
        <p:sp>
          <p:nvSpPr>
            <p:cNvPr name="Freeform 9" id="9"/>
            <p:cNvSpPr/>
            <p:nvPr/>
          </p:nvSpPr>
          <p:spPr>
            <a:xfrm flipH="false" flipV="false" rot="0">
              <a:off x="1007386" y="2102882"/>
              <a:ext cx="311062" cy="310673"/>
            </a:xfrm>
            <a:custGeom>
              <a:avLst/>
              <a:gdLst/>
              <a:ahLst/>
              <a:cxnLst/>
              <a:rect r="r" b="b" t="t" l="l"/>
              <a:pathLst>
                <a:path h="310673" w="311062">
                  <a:moveTo>
                    <a:pt x="0" y="0"/>
                  </a:moveTo>
                  <a:lnTo>
                    <a:pt x="311062" y="0"/>
                  </a:lnTo>
                  <a:lnTo>
                    <a:pt x="311062" y="310673"/>
                  </a:lnTo>
                  <a:lnTo>
                    <a:pt x="0" y="310673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10">
                <a:extLst>
                  <a:ext uri="{96DAC541-7B7A-43D3-8B79-37D633B846F1}">
                    <asvg:svgBlip xmlns:asvg="http://schemas.microsoft.com/office/drawing/2016/SVG/main" r:embed="rId11"/>
                  </a:ext>
                </a:extLst>
              </a:blip>
              <a:stretch>
                <a:fillRect l="0" t="0" r="0" b="0"/>
              </a:stretch>
            </a:blipFill>
          </p:spPr>
        </p:sp>
        <p:sp>
          <p:nvSpPr>
            <p:cNvPr name="Freeform 10" id="10"/>
            <p:cNvSpPr/>
            <p:nvPr/>
          </p:nvSpPr>
          <p:spPr>
            <a:xfrm flipH="false" flipV="false" rot="0">
              <a:off x="476524" y="2114762"/>
              <a:ext cx="298793" cy="298793"/>
            </a:xfrm>
            <a:custGeom>
              <a:avLst/>
              <a:gdLst/>
              <a:ahLst/>
              <a:cxnLst/>
              <a:rect r="r" b="b" t="t" l="l"/>
              <a:pathLst>
                <a:path h="298793" w="298793">
                  <a:moveTo>
                    <a:pt x="0" y="0"/>
                  </a:moveTo>
                  <a:lnTo>
                    <a:pt x="298793" y="0"/>
                  </a:lnTo>
                  <a:lnTo>
                    <a:pt x="298793" y="298793"/>
                  </a:lnTo>
                  <a:lnTo>
                    <a:pt x="0" y="298793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12">
                <a:extLst>
                  <a:ext uri="{96DAC541-7B7A-43D3-8B79-37D633B846F1}">
                    <asvg:svgBlip xmlns:asvg="http://schemas.microsoft.com/office/drawing/2016/SVG/main" r:embed="rId13"/>
                  </a:ext>
                </a:extLst>
              </a:blip>
              <a:stretch>
                <a:fillRect l="0" t="0" r="0" b="0"/>
              </a:stretch>
            </a:blipFill>
          </p:spPr>
        </p:sp>
      </p:grpSp>
      <p:grpSp>
        <p:nvGrpSpPr>
          <p:cNvPr name="Group 11" id="11"/>
          <p:cNvGrpSpPr/>
          <p:nvPr/>
        </p:nvGrpSpPr>
        <p:grpSpPr>
          <a:xfrm rot="0">
            <a:off x="15577416" y="-1063195"/>
            <a:ext cx="2908253" cy="2282870"/>
            <a:chOff x="0" y="0"/>
            <a:chExt cx="3877671" cy="3043826"/>
          </a:xfrm>
        </p:grpSpPr>
        <p:sp>
          <p:nvSpPr>
            <p:cNvPr name="Freeform 12" id="12"/>
            <p:cNvSpPr/>
            <p:nvPr/>
          </p:nvSpPr>
          <p:spPr>
            <a:xfrm flipH="false" flipV="false" rot="0">
              <a:off x="1890882" y="0"/>
              <a:ext cx="1986789" cy="1986789"/>
            </a:xfrm>
            <a:custGeom>
              <a:avLst/>
              <a:gdLst/>
              <a:ahLst/>
              <a:cxnLst/>
              <a:rect r="r" b="b" t="t" l="l"/>
              <a:pathLst>
                <a:path h="1986789" w="1986789">
                  <a:moveTo>
                    <a:pt x="0" y="0"/>
                  </a:moveTo>
                  <a:lnTo>
                    <a:pt x="1986789" y="0"/>
                  </a:lnTo>
                  <a:lnTo>
                    <a:pt x="1986789" y="1986789"/>
                  </a:lnTo>
                  <a:lnTo>
                    <a:pt x="0" y="1986789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14">
                <a:extLst>
                  <a:ext uri="{96DAC541-7B7A-43D3-8B79-37D633B846F1}">
                    <asvg:svgBlip xmlns:asvg="http://schemas.microsoft.com/office/drawing/2016/SVG/main" r:embed="rId15"/>
                  </a:ext>
                </a:extLst>
              </a:blip>
              <a:stretch>
                <a:fillRect l="-80214" t="-80214" r="0" b="0"/>
              </a:stretch>
            </a:blipFill>
          </p:spPr>
        </p:sp>
        <p:sp>
          <p:nvSpPr>
            <p:cNvPr name="Freeform 13" id="13"/>
            <p:cNvSpPr/>
            <p:nvPr/>
          </p:nvSpPr>
          <p:spPr>
            <a:xfrm flipH="false" flipV="false" rot="0">
              <a:off x="2039891" y="0"/>
              <a:ext cx="1688771" cy="1986789"/>
            </a:xfrm>
            <a:custGeom>
              <a:avLst/>
              <a:gdLst/>
              <a:ahLst/>
              <a:cxnLst/>
              <a:rect r="r" b="b" t="t" l="l"/>
              <a:pathLst>
                <a:path h="1986789" w="1688771">
                  <a:moveTo>
                    <a:pt x="0" y="0"/>
                  </a:moveTo>
                  <a:lnTo>
                    <a:pt x="1688771" y="0"/>
                  </a:lnTo>
                  <a:lnTo>
                    <a:pt x="1688771" y="1986789"/>
                  </a:lnTo>
                  <a:lnTo>
                    <a:pt x="0" y="1986789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16">
                <a:extLst>
                  <a:ext uri="{96DAC541-7B7A-43D3-8B79-37D633B846F1}">
                    <asvg:svgBlip xmlns:asvg="http://schemas.microsoft.com/office/drawing/2016/SVG/main" r:embed="rId17"/>
                  </a:ext>
                </a:extLst>
              </a:blip>
              <a:stretch>
                <a:fillRect l="0" t="0" r="0" b="0"/>
              </a:stretch>
            </a:blipFill>
          </p:spPr>
        </p:sp>
        <p:sp>
          <p:nvSpPr>
            <p:cNvPr name="Freeform 14" id="14"/>
            <p:cNvSpPr/>
            <p:nvPr/>
          </p:nvSpPr>
          <p:spPr>
            <a:xfrm flipH="false" flipV="false" rot="5400000">
              <a:off x="1620578" y="2257093"/>
              <a:ext cx="990911" cy="450303"/>
            </a:xfrm>
            <a:custGeom>
              <a:avLst/>
              <a:gdLst/>
              <a:ahLst/>
              <a:cxnLst/>
              <a:rect r="r" b="b" t="t" l="l"/>
              <a:pathLst>
                <a:path h="450303" w="990911">
                  <a:moveTo>
                    <a:pt x="0" y="0"/>
                  </a:moveTo>
                  <a:lnTo>
                    <a:pt x="990911" y="0"/>
                  </a:lnTo>
                  <a:lnTo>
                    <a:pt x="990911" y="450303"/>
                  </a:lnTo>
                  <a:lnTo>
                    <a:pt x="0" y="450303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18">
                <a:extLst>
                  <a:ext uri="{96DAC541-7B7A-43D3-8B79-37D633B846F1}">
                    <asvg:svgBlip xmlns:asvg="http://schemas.microsoft.com/office/drawing/2016/SVG/main" r:embed="rId19"/>
                  </a:ext>
                </a:extLst>
              </a:blip>
              <a:stretch>
                <a:fillRect l="0" t="0" r="0" b="-213802"/>
              </a:stretch>
            </a:blipFill>
          </p:spPr>
        </p:sp>
        <p:sp>
          <p:nvSpPr>
            <p:cNvPr name="Freeform 15" id="15"/>
            <p:cNvSpPr/>
            <p:nvPr/>
          </p:nvSpPr>
          <p:spPr>
            <a:xfrm flipH="true" flipV="true" rot="5400000">
              <a:off x="2070881" y="2257093"/>
              <a:ext cx="990911" cy="450303"/>
            </a:xfrm>
            <a:custGeom>
              <a:avLst/>
              <a:gdLst/>
              <a:ahLst/>
              <a:cxnLst/>
              <a:rect r="r" b="b" t="t" l="l"/>
              <a:pathLst>
                <a:path h="450303" w="990911">
                  <a:moveTo>
                    <a:pt x="990911" y="450303"/>
                  </a:moveTo>
                  <a:lnTo>
                    <a:pt x="0" y="450303"/>
                  </a:lnTo>
                  <a:lnTo>
                    <a:pt x="0" y="0"/>
                  </a:lnTo>
                  <a:lnTo>
                    <a:pt x="990911" y="0"/>
                  </a:lnTo>
                  <a:lnTo>
                    <a:pt x="990911" y="450303"/>
                  </a:lnTo>
                  <a:close/>
                </a:path>
              </a:pathLst>
            </a:custGeom>
            <a:blipFill>
              <a:blip r:embed="rId18">
                <a:extLst>
                  <a:ext uri="{96DAC541-7B7A-43D3-8B79-37D633B846F1}">
                    <asvg:svgBlip xmlns:asvg="http://schemas.microsoft.com/office/drawing/2016/SVG/main" r:embed="rId19"/>
                  </a:ext>
                </a:extLst>
              </a:blip>
              <a:stretch>
                <a:fillRect l="0" t="0" r="0" b="-213802"/>
              </a:stretch>
            </a:blipFill>
          </p:spPr>
        </p:sp>
        <p:sp>
          <p:nvSpPr>
            <p:cNvPr name="Freeform 16" id="16"/>
            <p:cNvSpPr/>
            <p:nvPr/>
          </p:nvSpPr>
          <p:spPr>
            <a:xfrm flipH="false" flipV="false" rot="0">
              <a:off x="2884276" y="1986789"/>
              <a:ext cx="993395" cy="990911"/>
            </a:xfrm>
            <a:custGeom>
              <a:avLst/>
              <a:gdLst/>
              <a:ahLst/>
              <a:cxnLst/>
              <a:rect r="r" b="b" t="t" l="l"/>
              <a:pathLst>
                <a:path h="990911" w="993395">
                  <a:moveTo>
                    <a:pt x="0" y="0"/>
                  </a:moveTo>
                  <a:lnTo>
                    <a:pt x="993395" y="0"/>
                  </a:lnTo>
                  <a:lnTo>
                    <a:pt x="993395" y="990911"/>
                  </a:lnTo>
                  <a:lnTo>
                    <a:pt x="0" y="990911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20">
                <a:extLst>
                  <a:ext uri="{96DAC541-7B7A-43D3-8B79-37D633B846F1}">
                    <asvg:svgBlip xmlns:asvg="http://schemas.microsoft.com/office/drawing/2016/SVG/main" r:embed="rId21"/>
                  </a:ext>
                </a:extLst>
              </a:blip>
              <a:stretch>
                <a:fillRect l="0" t="0" r="0" b="0"/>
              </a:stretch>
            </a:blipFill>
          </p:spPr>
        </p:sp>
        <p:sp>
          <p:nvSpPr>
            <p:cNvPr name="Freeform 17" id="17"/>
            <p:cNvSpPr/>
            <p:nvPr/>
          </p:nvSpPr>
          <p:spPr>
            <a:xfrm flipH="false" flipV="false" rot="0">
              <a:off x="649530" y="0"/>
              <a:ext cx="1009528" cy="3043826"/>
            </a:xfrm>
            <a:custGeom>
              <a:avLst/>
              <a:gdLst/>
              <a:ahLst/>
              <a:cxnLst/>
              <a:rect r="r" b="b" t="t" l="l"/>
              <a:pathLst>
                <a:path h="3043826" w="1009528">
                  <a:moveTo>
                    <a:pt x="0" y="0"/>
                  </a:moveTo>
                  <a:lnTo>
                    <a:pt x="1009528" y="0"/>
                  </a:lnTo>
                  <a:lnTo>
                    <a:pt x="1009528" y="3043826"/>
                  </a:lnTo>
                  <a:lnTo>
                    <a:pt x="0" y="3043826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22">
                <a:extLst>
                  <a:ext uri="{96DAC541-7B7A-43D3-8B79-37D633B846F1}">
                    <asvg:svgBlip xmlns:asvg="http://schemas.microsoft.com/office/drawing/2016/SVG/main" r:embed="rId23"/>
                  </a:ext>
                </a:extLst>
              </a:blip>
              <a:stretch>
                <a:fillRect l="0" t="0" r="-98619" b="0"/>
              </a:stretch>
            </a:blipFill>
          </p:spPr>
        </p:sp>
        <p:sp>
          <p:nvSpPr>
            <p:cNvPr name="Freeform 18" id="18"/>
            <p:cNvSpPr/>
            <p:nvPr/>
          </p:nvSpPr>
          <p:spPr>
            <a:xfrm flipH="false" flipV="false" rot="0">
              <a:off x="0" y="1930707"/>
              <a:ext cx="1299060" cy="746185"/>
            </a:xfrm>
            <a:custGeom>
              <a:avLst/>
              <a:gdLst/>
              <a:ahLst/>
              <a:cxnLst/>
              <a:rect r="r" b="b" t="t" l="l"/>
              <a:pathLst>
                <a:path h="746185" w="1299060">
                  <a:moveTo>
                    <a:pt x="0" y="0"/>
                  </a:moveTo>
                  <a:lnTo>
                    <a:pt x="1299060" y="0"/>
                  </a:lnTo>
                  <a:lnTo>
                    <a:pt x="1299060" y="746186"/>
                  </a:lnTo>
                  <a:lnTo>
                    <a:pt x="0" y="746186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24">
                <a:extLst>
                  <a:ext uri="{96DAC541-7B7A-43D3-8B79-37D633B846F1}">
                    <asvg:svgBlip xmlns:asvg="http://schemas.microsoft.com/office/drawing/2016/SVG/main" r:embed="rId25"/>
                  </a:ext>
                </a:extLst>
              </a:blip>
              <a:stretch>
                <a:fillRect l="0" t="0" r="0" b="-102728"/>
              </a:stretch>
            </a:blipFill>
          </p:spPr>
        </p:sp>
      </p:grpSp>
      <p:sp>
        <p:nvSpPr>
          <p:cNvPr name="TextBox 19" id="19"/>
          <p:cNvSpPr txBox="true"/>
          <p:nvPr/>
        </p:nvSpPr>
        <p:spPr>
          <a:xfrm rot="0">
            <a:off x="7985297" y="1884986"/>
            <a:ext cx="10016174" cy="824674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3840"/>
              </a:lnSpc>
            </a:pPr>
            <a:r>
              <a:rPr lang="en-US" b="true" sz="3000" i="true">
                <a:solidFill>
                  <a:srgbClr val="88A3B6"/>
                </a:solidFill>
                <a:latin typeface="Garet Bold Italics"/>
                <a:ea typeface="Garet Bold Italics"/>
                <a:cs typeface="Garet Bold Italics"/>
                <a:sym typeface="Garet Bold Italics"/>
              </a:rPr>
              <a:t>By the end of this Spark…</a:t>
            </a:r>
          </a:p>
          <a:p>
            <a:pPr algn="l">
              <a:lnSpc>
                <a:spcPts val="3840"/>
              </a:lnSpc>
            </a:pPr>
          </a:p>
          <a:p>
            <a:pPr algn="l">
              <a:lnSpc>
                <a:spcPts val="3840"/>
              </a:lnSpc>
            </a:pPr>
            <a:r>
              <a:rPr lang="en-US" b="true" sz="3000" i="true">
                <a:solidFill>
                  <a:srgbClr val="88A3B6"/>
                </a:solidFill>
                <a:latin typeface="Garet Bold Italics"/>
                <a:ea typeface="Garet Bold Italics"/>
                <a:cs typeface="Garet Bold Italics"/>
                <a:sym typeface="Garet Bold Italics"/>
              </a:rPr>
              <a:t>We will:</a:t>
            </a:r>
          </a:p>
          <a:p>
            <a:pPr algn="l">
              <a:lnSpc>
                <a:spcPts val="3840"/>
              </a:lnSpc>
            </a:pPr>
          </a:p>
          <a:p>
            <a:pPr algn="l" marL="647705" indent="-323852" lvl="1">
              <a:lnSpc>
                <a:spcPts val="3840"/>
              </a:lnSpc>
              <a:buFont typeface="Arial"/>
              <a:buChar char="•"/>
            </a:pPr>
            <a:r>
              <a:rPr lang="en-US" b="true" sz="3000" i="true">
                <a:solidFill>
                  <a:srgbClr val="88A3B6"/>
                </a:solidFill>
                <a:latin typeface="Garet Bold Italics"/>
                <a:ea typeface="Garet Bold Italics"/>
                <a:cs typeface="Garet Bold Italics"/>
                <a:sym typeface="Garet Bold Italics"/>
              </a:rPr>
              <a:t>understa</a:t>
            </a:r>
            <a:r>
              <a:rPr lang="en-US" b="true" sz="3000" i="true">
                <a:solidFill>
                  <a:srgbClr val="88A3B6"/>
                </a:solidFill>
                <a:latin typeface="Garet Bold Italics"/>
                <a:ea typeface="Garet Bold Italics"/>
                <a:cs typeface="Garet Bold Italics"/>
                <a:sym typeface="Garet Bold Italics"/>
              </a:rPr>
              <a:t>nd why play matters developmentally</a:t>
            </a:r>
          </a:p>
          <a:p>
            <a:pPr algn="l">
              <a:lnSpc>
                <a:spcPts val="3840"/>
              </a:lnSpc>
            </a:pPr>
          </a:p>
          <a:p>
            <a:pPr algn="l" marL="647705" indent="-323852" lvl="1">
              <a:lnSpc>
                <a:spcPts val="3840"/>
              </a:lnSpc>
              <a:buFont typeface="Arial"/>
              <a:buChar char="•"/>
            </a:pPr>
            <a:r>
              <a:rPr lang="en-US" b="true" sz="3000" i="true">
                <a:solidFill>
                  <a:srgbClr val="88A3B6"/>
                </a:solidFill>
                <a:latin typeface="Garet Bold Italics"/>
                <a:ea typeface="Garet Bold Italics"/>
                <a:cs typeface="Garet Bold Italics"/>
                <a:sym typeface="Garet Bold Italics"/>
              </a:rPr>
              <a:t>recognise the skills p</a:t>
            </a:r>
            <a:r>
              <a:rPr lang="en-US" b="true" sz="3000" i="true">
                <a:solidFill>
                  <a:srgbClr val="88A3B6"/>
                </a:solidFill>
                <a:latin typeface="Garet Bold Italics"/>
                <a:ea typeface="Garet Bold Italics"/>
                <a:cs typeface="Garet Bold Italics"/>
                <a:sym typeface="Garet Bold Italics"/>
              </a:rPr>
              <a:t>ractised through play</a:t>
            </a:r>
          </a:p>
          <a:p>
            <a:pPr algn="l">
              <a:lnSpc>
                <a:spcPts val="3840"/>
              </a:lnSpc>
            </a:pPr>
          </a:p>
          <a:p>
            <a:pPr algn="l" marL="647705" indent="-323852" lvl="1">
              <a:lnSpc>
                <a:spcPts val="3840"/>
              </a:lnSpc>
              <a:buFont typeface="Arial"/>
              <a:buChar char="•"/>
            </a:pPr>
            <a:r>
              <a:rPr lang="en-US" b="true" sz="3000" i="true">
                <a:solidFill>
                  <a:srgbClr val="88A3B6"/>
                </a:solidFill>
                <a:latin typeface="Garet Bold Italics"/>
                <a:ea typeface="Garet Bold Italics"/>
                <a:cs typeface="Garet Bold Italics"/>
                <a:sym typeface="Garet Bold Italics"/>
              </a:rPr>
              <a:t>consider the influence of emotion and relationships</a:t>
            </a:r>
          </a:p>
          <a:p>
            <a:pPr algn="l">
              <a:lnSpc>
                <a:spcPts val="3840"/>
              </a:lnSpc>
            </a:pPr>
          </a:p>
          <a:p>
            <a:pPr algn="l" marL="647705" indent="-323852" lvl="1">
              <a:lnSpc>
                <a:spcPts val="3840"/>
              </a:lnSpc>
              <a:buFont typeface="Arial"/>
              <a:buChar char="•"/>
            </a:pPr>
            <a:r>
              <a:rPr lang="en-US" b="true" sz="3000" i="true">
                <a:solidFill>
                  <a:srgbClr val="88A3B6"/>
                </a:solidFill>
                <a:latin typeface="Garet Bold Italics"/>
                <a:ea typeface="Garet Bold Italics"/>
                <a:cs typeface="Garet Bold Italics"/>
                <a:sym typeface="Garet Bold Italics"/>
              </a:rPr>
              <a:t>identify the adult’s role</a:t>
            </a:r>
          </a:p>
          <a:p>
            <a:pPr algn="l">
              <a:lnSpc>
                <a:spcPts val="3840"/>
              </a:lnSpc>
            </a:pPr>
          </a:p>
          <a:p>
            <a:pPr algn="l" marL="647705" indent="-323852" lvl="1">
              <a:lnSpc>
                <a:spcPts val="3840"/>
              </a:lnSpc>
              <a:buFont typeface="Arial"/>
              <a:buChar char="•"/>
            </a:pPr>
            <a:r>
              <a:rPr lang="en-US" b="true" sz="3000" i="true">
                <a:solidFill>
                  <a:srgbClr val="88A3B6"/>
                </a:solidFill>
                <a:latin typeface="Garet Bold Italics"/>
                <a:ea typeface="Garet Bold Italics"/>
                <a:cs typeface="Garet Bold Italics"/>
                <a:sym typeface="Garet Bold Italics"/>
              </a:rPr>
              <a:t>choose one small change to our practice</a:t>
            </a:r>
          </a:p>
          <a:p>
            <a:pPr algn="l">
              <a:lnSpc>
                <a:spcPts val="3840"/>
              </a:lnSpc>
            </a:pPr>
          </a:p>
          <a:p>
            <a:pPr algn="l">
              <a:lnSpc>
                <a:spcPts val="3840"/>
              </a:lnSpc>
            </a:pPr>
          </a:p>
          <a:p>
            <a:pPr algn="l">
              <a:lnSpc>
                <a:spcPts val="3840"/>
              </a:lnSpc>
            </a:pPr>
          </a:p>
        </p:txBody>
      </p:sp>
      <p:grpSp>
        <p:nvGrpSpPr>
          <p:cNvPr name="Group 20" id="20"/>
          <p:cNvGrpSpPr/>
          <p:nvPr/>
        </p:nvGrpSpPr>
        <p:grpSpPr>
          <a:xfrm rot="0">
            <a:off x="9644456" y="-1141435"/>
            <a:ext cx="2908253" cy="2282870"/>
            <a:chOff x="0" y="0"/>
            <a:chExt cx="3877671" cy="3043826"/>
          </a:xfrm>
        </p:grpSpPr>
        <p:sp>
          <p:nvSpPr>
            <p:cNvPr name="Freeform 21" id="21"/>
            <p:cNvSpPr/>
            <p:nvPr/>
          </p:nvSpPr>
          <p:spPr>
            <a:xfrm flipH="false" flipV="false" rot="0">
              <a:off x="1890882" y="0"/>
              <a:ext cx="1986789" cy="1986789"/>
            </a:xfrm>
            <a:custGeom>
              <a:avLst/>
              <a:gdLst/>
              <a:ahLst/>
              <a:cxnLst/>
              <a:rect r="r" b="b" t="t" l="l"/>
              <a:pathLst>
                <a:path h="1986789" w="1986789">
                  <a:moveTo>
                    <a:pt x="0" y="0"/>
                  </a:moveTo>
                  <a:lnTo>
                    <a:pt x="1986789" y="0"/>
                  </a:lnTo>
                  <a:lnTo>
                    <a:pt x="1986789" y="1986789"/>
                  </a:lnTo>
                  <a:lnTo>
                    <a:pt x="0" y="1986789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14">
                <a:extLst>
                  <a:ext uri="{96DAC541-7B7A-43D3-8B79-37D633B846F1}">
                    <asvg:svgBlip xmlns:asvg="http://schemas.microsoft.com/office/drawing/2016/SVG/main" r:embed="rId15"/>
                  </a:ext>
                </a:extLst>
              </a:blip>
              <a:stretch>
                <a:fillRect l="-80214" t="-80214" r="0" b="0"/>
              </a:stretch>
            </a:blipFill>
          </p:spPr>
        </p:sp>
        <p:sp>
          <p:nvSpPr>
            <p:cNvPr name="Freeform 22" id="22"/>
            <p:cNvSpPr/>
            <p:nvPr/>
          </p:nvSpPr>
          <p:spPr>
            <a:xfrm flipH="false" flipV="false" rot="0">
              <a:off x="2039891" y="0"/>
              <a:ext cx="1688771" cy="1986789"/>
            </a:xfrm>
            <a:custGeom>
              <a:avLst/>
              <a:gdLst/>
              <a:ahLst/>
              <a:cxnLst/>
              <a:rect r="r" b="b" t="t" l="l"/>
              <a:pathLst>
                <a:path h="1986789" w="1688771">
                  <a:moveTo>
                    <a:pt x="0" y="0"/>
                  </a:moveTo>
                  <a:lnTo>
                    <a:pt x="1688771" y="0"/>
                  </a:lnTo>
                  <a:lnTo>
                    <a:pt x="1688771" y="1986789"/>
                  </a:lnTo>
                  <a:lnTo>
                    <a:pt x="0" y="1986789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16">
                <a:extLst>
                  <a:ext uri="{96DAC541-7B7A-43D3-8B79-37D633B846F1}">
                    <asvg:svgBlip xmlns:asvg="http://schemas.microsoft.com/office/drawing/2016/SVG/main" r:embed="rId17"/>
                  </a:ext>
                </a:extLst>
              </a:blip>
              <a:stretch>
                <a:fillRect l="0" t="0" r="0" b="0"/>
              </a:stretch>
            </a:blipFill>
          </p:spPr>
        </p:sp>
        <p:sp>
          <p:nvSpPr>
            <p:cNvPr name="Freeform 23" id="23"/>
            <p:cNvSpPr/>
            <p:nvPr/>
          </p:nvSpPr>
          <p:spPr>
            <a:xfrm flipH="false" flipV="false" rot="5400000">
              <a:off x="1620578" y="2257093"/>
              <a:ext cx="990911" cy="450303"/>
            </a:xfrm>
            <a:custGeom>
              <a:avLst/>
              <a:gdLst/>
              <a:ahLst/>
              <a:cxnLst/>
              <a:rect r="r" b="b" t="t" l="l"/>
              <a:pathLst>
                <a:path h="450303" w="990911">
                  <a:moveTo>
                    <a:pt x="0" y="0"/>
                  </a:moveTo>
                  <a:lnTo>
                    <a:pt x="990911" y="0"/>
                  </a:lnTo>
                  <a:lnTo>
                    <a:pt x="990911" y="450303"/>
                  </a:lnTo>
                  <a:lnTo>
                    <a:pt x="0" y="450303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18">
                <a:extLst>
                  <a:ext uri="{96DAC541-7B7A-43D3-8B79-37D633B846F1}">
                    <asvg:svgBlip xmlns:asvg="http://schemas.microsoft.com/office/drawing/2016/SVG/main" r:embed="rId19"/>
                  </a:ext>
                </a:extLst>
              </a:blip>
              <a:stretch>
                <a:fillRect l="0" t="0" r="0" b="-213802"/>
              </a:stretch>
            </a:blipFill>
          </p:spPr>
        </p:sp>
        <p:sp>
          <p:nvSpPr>
            <p:cNvPr name="Freeform 24" id="24"/>
            <p:cNvSpPr/>
            <p:nvPr/>
          </p:nvSpPr>
          <p:spPr>
            <a:xfrm flipH="true" flipV="true" rot="5400000">
              <a:off x="2070881" y="2257093"/>
              <a:ext cx="990911" cy="450303"/>
            </a:xfrm>
            <a:custGeom>
              <a:avLst/>
              <a:gdLst/>
              <a:ahLst/>
              <a:cxnLst/>
              <a:rect r="r" b="b" t="t" l="l"/>
              <a:pathLst>
                <a:path h="450303" w="990911">
                  <a:moveTo>
                    <a:pt x="990911" y="450303"/>
                  </a:moveTo>
                  <a:lnTo>
                    <a:pt x="0" y="450303"/>
                  </a:lnTo>
                  <a:lnTo>
                    <a:pt x="0" y="0"/>
                  </a:lnTo>
                  <a:lnTo>
                    <a:pt x="990911" y="0"/>
                  </a:lnTo>
                  <a:lnTo>
                    <a:pt x="990911" y="450303"/>
                  </a:lnTo>
                  <a:close/>
                </a:path>
              </a:pathLst>
            </a:custGeom>
            <a:blipFill>
              <a:blip r:embed="rId18">
                <a:extLst>
                  <a:ext uri="{96DAC541-7B7A-43D3-8B79-37D633B846F1}">
                    <asvg:svgBlip xmlns:asvg="http://schemas.microsoft.com/office/drawing/2016/SVG/main" r:embed="rId19"/>
                  </a:ext>
                </a:extLst>
              </a:blip>
              <a:stretch>
                <a:fillRect l="0" t="0" r="0" b="-213802"/>
              </a:stretch>
            </a:blipFill>
          </p:spPr>
        </p:sp>
        <p:sp>
          <p:nvSpPr>
            <p:cNvPr name="Freeform 25" id="25"/>
            <p:cNvSpPr/>
            <p:nvPr/>
          </p:nvSpPr>
          <p:spPr>
            <a:xfrm flipH="false" flipV="false" rot="0">
              <a:off x="2884276" y="1986789"/>
              <a:ext cx="993395" cy="990911"/>
            </a:xfrm>
            <a:custGeom>
              <a:avLst/>
              <a:gdLst/>
              <a:ahLst/>
              <a:cxnLst/>
              <a:rect r="r" b="b" t="t" l="l"/>
              <a:pathLst>
                <a:path h="990911" w="993395">
                  <a:moveTo>
                    <a:pt x="0" y="0"/>
                  </a:moveTo>
                  <a:lnTo>
                    <a:pt x="993395" y="0"/>
                  </a:lnTo>
                  <a:lnTo>
                    <a:pt x="993395" y="990911"/>
                  </a:lnTo>
                  <a:lnTo>
                    <a:pt x="0" y="990911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20">
                <a:extLst>
                  <a:ext uri="{96DAC541-7B7A-43D3-8B79-37D633B846F1}">
                    <asvg:svgBlip xmlns:asvg="http://schemas.microsoft.com/office/drawing/2016/SVG/main" r:embed="rId21"/>
                  </a:ext>
                </a:extLst>
              </a:blip>
              <a:stretch>
                <a:fillRect l="0" t="0" r="0" b="0"/>
              </a:stretch>
            </a:blipFill>
          </p:spPr>
        </p:sp>
        <p:sp>
          <p:nvSpPr>
            <p:cNvPr name="Freeform 26" id="26"/>
            <p:cNvSpPr/>
            <p:nvPr/>
          </p:nvSpPr>
          <p:spPr>
            <a:xfrm flipH="false" flipV="false" rot="0">
              <a:off x="649530" y="0"/>
              <a:ext cx="1009528" cy="3043826"/>
            </a:xfrm>
            <a:custGeom>
              <a:avLst/>
              <a:gdLst/>
              <a:ahLst/>
              <a:cxnLst/>
              <a:rect r="r" b="b" t="t" l="l"/>
              <a:pathLst>
                <a:path h="3043826" w="1009528">
                  <a:moveTo>
                    <a:pt x="0" y="0"/>
                  </a:moveTo>
                  <a:lnTo>
                    <a:pt x="1009528" y="0"/>
                  </a:lnTo>
                  <a:lnTo>
                    <a:pt x="1009528" y="3043826"/>
                  </a:lnTo>
                  <a:lnTo>
                    <a:pt x="0" y="3043826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22">
                <a:extLst>
                  <a:ext uri="{96DAC541-7B7A-43D3-8B79-37D633B846F1}">
                    <asvg:svgBlip xmlns:asvg="http://schemas.microsoft.com/office/drawing/2016/SVG/main" r:embed="rId23"/>
                  </a:ext>
                </a:extLst>
              </a:blip>
              <a:stretch>
                <a:fillRect l="0" t="0" r="-98619" b="0"/>
              </a:stretch>
            </a:blipFill>
          </p:spPr>
        </p:sp>
        <p:sp>
          <p:nvSpPr>
            <p:cNvPr name="Freeform 27" id="27"/>
            <p:cNvSpPr/>
            <p:nvPr/>
          </p:nvSpPr>
          <p:spPr>
            <a:xfrm flipH="false" flipV="false" rot="0">
              <a:off x="0" y="1930707"/>
              <a:ext cx="1299060" cy="746185"/>
            </a:xfrm>
            <a:custGeom>
              <a:avLst/>
              <a:gdLst/>
              <a:ahLst/>
              <a:cxnLst/>
              <a:rect r="r" b="b" t="t" l="l"/>
              <a:pathLst>
                <a:path h="746185" w="1299060">
                  <a:moveTo>
                    <a:pt x="0" y="0"/>
                  </a:moveTo>
                  <a:lnTo>
                    <a:pt x="1299060" y="0"/>
                  </a:lnTo>
                  <a:lnTo>
                    <a:pt x="1299060" y="746186"/>
                  </a:lnTo>
                  <a:lnTo>
                    <a:pt x="0" y="746186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24">
                <a:extLst>
                  <a:ext uri="{96DAC541-7B7A-43D3-8B79-37D633B846F1}">
                    <asvg:svgBlip xmlns:asvg="http://schemas.microsoft.com/office/drawing/2016/SVG/main" r:embed="rId25"/>
                  </a:ext>
                </a:extLst>
              </a:blip>
              <a:stretch>
                <a:fillRect l="0" t="0" r="0" b="-102728"/>
              </a:stretch>
            </a:blipFill>
          </p:spPr>
        </p:sp>
      </p:grpSp>
      <p:grpSp>
        <p:nvGrpSpPr>
          <p:cNvPr name="Group 28" id="28"/>
          <p:cNvGrpSpPr/>
          <p:nvPr/>
        </p:nvGrpSpPr>
        <p:grpSpPr>
          <a:xfrm rot="0">
            <a:off x="6827841" y="-864299"/>
            <a:ext cx="2816615" cy="2083974"/>
            <a:chOff x="0" y="0"/>
            <a:chExt cx="3755486" cy="2778632"/>
          </a:xfrm>
        </p:grpSpPr>
        <p:sp>
          <p:nvSpPr>
            <p:cNvPr name="Freeform 29" id="29"/>
            <p:cNvSpPr/>
            <p:nvPr/>
          </p:nvSpPr>
          <p:spPr>
            <a:xfrm flipH="false" flipV="false" rot="0">
              <a:off x="1007386" y="985847"/>
              <a:ext cx="1792785" cy="1792785"/>
            </a:xfrm>
            <a:custGeom>
              <a:avLst/>
              <a:gdLst/>
              <a:ahLst/>
              <a:cxnLst/>
              <a:rect r="r" b="b" t="t" l="l"/>
              <a:pathLst>
                <a:path h="1792785" w="1792785">
                  <a:moveTo>
                    <a:pt x="0" y="0"/>
                  </a:moveTo>
                  <a:lnTo>
                    <a:pt x="1792785" y="0"/>
                  </a:lnTo>
                  <a:lnTo>
                    <a:pt x="1792785" y="1792785"/>
                  </a:lnTo>
                  <a:lnTo>
                    <a:pt x="0" y="1792785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2">
                <a:extLst>
                  <a:ext uri="{96DAC541-7B7A-43D3-8B79-37D633B846F1}">
                    <asvg:svgBlip xmlns:asvg="http://schemas.microsoft.com/office/drawing/2016/SVG/main" r:embed="rId3"/>
                  </a:ext>
                </a:extLst>
              </a:blip>
              <a:stretch>
                <a:fillRect l="0" t="0" r="0" b="0"/>
              </a:stretch>
            </a:blipFill>
          </p:spPr>
        </p:sp>
        <p:sp>
          <p:nvSpPr>
            <p:cNvPr name="Freeform 30" id="30"/>
            <p:cNvSpPr/>
            <p:nvPr/>
          </p:nvSpPr>
          <p:spPr>
            <a:xfrm flipH="false" flipV="false" rot="0">
              <a:off x="0" y="0"/>
              <a:ext cx="1805436" cy="1805436"/>
            </a:xfrm>
            <a:custGeom>
              <a:avLst/>
              <a:gdLst/>
              <a:ahLst/>
              <a:cxnLst/>
              <a:rect r="r" b="b" t="t" l="l"/>
              <a:pathLst>
                <a:path h="1805436" w="1805436">
                  <a:moveTo>
                    <a:pt x="0" y="0"/>
                  </a:moveTo>
                  <a:lnTo>
                    <a:pt x="1805436" y="0"/>
                  </a:lnTo>
                  <a:lnTo>
                    <a:pt x="1805436" y="1805436"/>
                  </a:lnTo>
                  <a:lnTo>
                    <a:pt x="0" y="1805436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4">
                <a:extLst>
                  <a:ext uri="{96DAC541-7B7A-43D3-8B79-37D633B846F1}">
                    <asvg:svgBlip xmlns:asvg="http://schemas.microsoft.com/office/drawing/2016/SVG/main" r:embed="rId5"/>
                  </a:ext>
                </a:extLst>
              </a:blip>
              <a:stretch>
                <a:fillRect l="0" t="0" r="0" b="0"/>
              </a:stretch>
            </a:blipFill>
          </p:spPr>
        </p:sp>
        <p:sp>
          <p:nvSpPr>
            <p:cNvPr name="Freeform 31" id="31"/>
            <p:cNvSpPr/>
            <p:nvPr/>
          </p:nvSpPr>
          <p:spPr>
            <a:xfrm flipH="false" flipV="false" rot="5400000">
              <a:off x="2683647" y="-638544"/>
              <a:ext cx="433295" cy="1710383"/>
            </a:xfrm>
            <a:custGeom>
              <a:avLst/>
              <a:gdLst/>
              <a:ahLst/>
              <a:cxnLst/>
              <a:rect r="r" b="b" t="t" l="l"/>
              <a:pathLst>
                <a:path h="1710383" w="433295">
                  <a:moveTo>
                    <a:pt x="0" y="0"/>
                  </a:moveTo>
                  <a:lnTo>
                    <a:pt x="433296" y="0"/>
                  </a:lnTo>
                  <a:lnTo>
                    <a:pt x="433296" y="1710383"/>
                  </a:lnTo>
                  <a:lnTo>
                    <a:pt x="0" y="1710383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6">
                <a:extLst>
                  <a:ext uri="{96DAC541-7B7A-43D3-8B79-37D633B846F1}">
                    <asvg:svgBlip xmlns:asvg="http://schemas.microsoft.com/office/drawing/2016/SVG/main" r:embed="rId7"/>
                  </a:ext>
                </a:extLst>
              </a:blip>
              <a:stretch>
                <a:fillRect l="0" t="0" r="-160034" b="0"/>
              </a:stretch>
            </a:blipFill>
          </p:spPr>
        </p:sp>
        <p:sp>
          <p:nvSpPr>
            <p:cNvPr name="Freeform 32" id="32"/>
            <p:cNvSpPr/>
            <p:nvPr/>
          </p:nvSpPr>
          <p:spPr>
            <a:xfrm flipH="false" flipV="false" rot="5400000">
              <a:off x="2683647" y="47526"/>
              <a:ext cx="433295" cy="1710383"/>
            </a:xfrm>
            <a:custGeom>
              <a:avLst/>
              <a:gdLst/>
              <a:ahLst/>
              <a:cxnLst/>
              <a:rect r="r" b="b" t="t" l="l"/>
              <a:pathLst>
                <a:path h="1710383" w="433295">
                  <a:moveTo>
                    <a:pt x="0" y="0"/>
                  </a:moveTo>
                  <a:lnTo>
                    <a:pt x="433296" y="0"/>
                  </a:lnTo>
                  <a:lnTo>
                    <a:pt x="433296" y="1710383"/>
                  </a:lnTo>
                  <a:lnTo>
                    <a:pt x="0" y="1710383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6">
                <a:extLst>
                  <a:ext uri="{96DAC541-7B7A-43D3-8B79-37D633B846F1}">
                    <asvg:svgBlip xmlns:asvg="http://schemas.microsoft.com/office/drawing/2016/SVG/main" r:embed="rId7"/>
                  </a:ext>
                </a:extLst>
              </a:blip>
              <a:stretch>
                <a:fillRect l="0" t="0" r="-160034" b="0"/>
              </a:stretch>
            </a:blipFill>
          </p:spPr>
        </p:sp>
        <p:sp>
          <p:nvSpPr>
            <p:cNvPr name="Freeform 33" id="33"/>
            <p:cNvSpPr/>
            <p:nvPr/>
          </p:nvSpPr>
          <p:spPr>
            <a:xfrm flipH="false" flipV="false" rot="5400000">
              <a:off x="2683647" y="733597"/>
              <a:ext cx="433295" cy="1710383"/>
            </a:xfrm>
            <a:custGeom>
              <a:avLst/>
              <a:gdLst/>
              <a:ahLst/>
              <a:cxnLst/>
              <a:rect r="r" b="b" t="t" l="l"/>
              <a:pathLst>
                <a:path h="1710383" w="433295">
                  <a:moveTo>
                    <a:pt x="0" y="0"/>
                  </a:moveTo>
                  <a:lnTo>
                    <a:pt x="433296" y="0"/>
                  </a:lnTo>
                  <a:lnTo>
                    <a:pt x="433296" y="1710383"/>
                  </a:lnTo>
                  <a:lnTo>
                    <a:pt x="0" y="1710383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6">
                <a:extLst>
                  <a:ext uri="{96DAC541-7B7A-43D3-8B79-37D633B846F1}">
                    <asvg:svgBlip xmlns:asvg="http://schemas.microsoft.com/office/drawing/2016/SVG/main" r:embed="rId7"/>
                  </a:ext>
                </a:extLst>
              </a:blip>
              <a:stretch>
                <a:fillRect l="0" t="0" r="-160034" b="0"/>
              </a:stretch>
            </a:blipFill>
          </p:spPr>
        </p:sp>
        <p:sp>
          <p:nvSpPr>
            <p:cNvPr name="Freeform 34" id="34"/>
            <p:cNvSpPr/>
            <p:nvPr/>
          </p:nvSpPr>
          <p:spPr>
            <a:xfrm flipH="false" flipV="false" rot="0">
              <a:off x="2859751" y="1882239"/>
              <a:ext cx="874714" cy="825914"/>
            </a:xfrm>
            <a:custGeom>
              <a:avLst/>
              <a:gdLst/>
              <a:ahLst/>
              <a:cxnLst/>
              <a:rect r="r" b="b" t="t" l="l"/>
              <a:pathLst>
                <a:path h="825914" w="874714">
                  <a:moveTo>
                    <a:pt x="0" y="0"/>
                  </a:moveTo>
                  <a:lnTo>
                    <a:pt x="874713" y="0"/>
                  </a:lnTo>
                  <a:lnTo>
                    <a:pt x="874713" y="825915"/>
                  </a:lnTo>
                  <a:lnTo>
                    <a:pt x="0" y="825915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8">
                <a:extLst>
                  <a:ext uri="{96DAC541-7B7A-43D3-8B79-37D633B846F1}">
                    <asvg:svgBlip xmlns:asvg="http://schemas.microsoft.com/office/drawing/2016/SVG/main" r:embed="rId9"/>
                  </a:ext>
                </a:extLst>
              </a:blip>
              <a:stretch>
                <a:fillRect l="0" t="0" r="0" b="-51028"/>
              </a:stretch>
            </a:blipFill>
          </p:spPr>
        </p:sp>
        <p:sp>
          <p:nvSpPr>
            <p:cNvPr name="Freeform 35" id="35"/>
            <p:cNvSpPr/>
            <p:nvPr/>
          </p:nvSpPr>
          <p:spPr>
            <a:xfrm flipH="false" flipV="false" rot="0">
              <a:off x="1007386" y="2102882"/>
              <a:ext cx="311062" cy="310673"/>
            </a:xfrm>
            <a:custGeom>
              <a:avLst/>
              <a:gdLst/>
              <a:ahLst/>
              <a:cxnLst/>
              <a:rect r="r" b="b" t="t" l="l"/>
              <a:pathLst>
                <a:path h="310673" w="311062">
                  <a:moveTo>
                    <a:pt x="0" y="0"/>
                  </a:moveTo>
                  <a:lnTo>
                    <a:pt x="311062" y="0"/>
                  </a:lnTo>
                  <a:lnTo>
                    <a:pt x="311062" y="310673"/>
                  </a:lnTo>
                  <a:lnTo>
                    <a:pt x="0" y="310673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10">
                <a:extLst>
                  <a:ext uri="{96DAC541-7B7A-43D3-8B79-37D633B846F1}">
                    <asvg:svgBlip xmlns:asvg="http://schemas.microsoft.com/office/drawing/2016/SVG/main" r:embed="rId11"/>
                  </a:ext>
                </a:extLst>
              </a:blip>
              <a:stretch>
                <a:fillRect l="0" t="0" r="0" b="0"/>
              </a:stretch>
            </a:blipFill>
          </p:spPr>
        </p:sp>
        <p:sp>
          <p:nvSpPr>
            <p:cNvPr name="Freeform 36" id="36"/>
            <p:cNvSpPr/>
            <p:nvPr/>
          </p:nvSpPr>
          <p:spPr>
            <a:xfrm flipH="false" flipV="false" rot="0">
              <a:off x="476524" y="2114762"/>
              <a:ext cx="298793" cy="298793"/>
            </a:xfrm>
            <a:custGeom>
              <a:avLst/>
              <a:gdLst/>
              <a:ahLst/>
              <a:cxnLst/>
              <a:rect r="r" b="b" t="t" l="l"/>
              <a:pathLst>
                <a:path h="298793" w="298793">
                  <a:moveTo>
                    <a:pt x="0" y="0"/>
                  </a:moveTo>
                  <a:lnTo>
                    <a:pt x="298793" y="0"/>
                  </a:lnTo>
                  <a:lnTo>
                    <a:pt x="298793" y="298793"/>
                  </a:lnTo>
                  <a:lnTo>
                    <a:pt x="0" y="298793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12">
                <a:extLst>
                  <a:ext uri="{96DAC541-7B7A-43D3-8B79-37D633B846F1}">
                    <asvg:svgBlip xmlns:asvg="http://schemas.microsoft.com/office/drawing/2016/SVG/main" r:embed="rId13"/>
                  </a:ext>
                </a:extLst>
              </a:blip>
              <a:stretch>
                <a:fillRect l="0" t="0" r="0" b="0"/>
              </a:stretch>
            </a:blipFill>
          </p:spPr>
        </p:sp>
      </p:grpSp>
      <p:grpSp>
        <p:nvGrpSpPr>
          <p:cNvPr name="Group 37" id="37"/>
          <p:cNvGrpSpPr/>
          <p:nvPr/>
        </p:nvGrpSpPr>
        <p:grpSpPr>
          <a:xfrm rot="0">
            <a:off x="-526710" y="-604531"/>
            <a:ext cx="8216483" cy="11429575"/>
            <a:chOff x="0" y="0"/>
            <a:chExt cx="1272948" cy="1770740"/>
          </a:xfrm>
        </p:grpSpPr>
        <p:sp>
          <p:nvSpPr>
            <p:cNvPr name="Freeform 38" id="38"/>
            <p:cNvSpPr/>
            <p:nvPr/>
          </p:nvSpPr>
          <p:spPr>
            <a:xfrm flipH="false" flipV="false" rot="0">
              <a:off x="0" y="0"/>
              <a:ext cx="1272948" cy="1770740"/>
            </a:xfrm>
            <a:custGeom>
              <a:avLst/>
              <a:gdLst/>
              <a:ahLst/>
              <a:cxnLst/>
              <a:rect r="r" b="b" t="t" l="l"/>
              <a:pathLst>
                <a:path h="1770740" w="1272948">
                  <a:moveTo>
                    <a:pt x="0" y="0"/>
                  </a:moveTo>
                  <a:lnTo>
                    <a:pt x="1272948" y="0"/>
                  </a:lnTo>
                  <a:lnTo>
                    <a:pt x="1272948" y="1770740"/>
                  </a:lnTo>
                  <a:lnTo>
                    <a:pt x="0" y="1770740"/>
                  </a:lnTo>
                  <a:close/>
                </a:path>
              </a:pathLst>
            </a:custGeom>
            <a:blipFill>
              <a:blip r:embed="rId26"/>
              <a:stretch>
                <a:fillRect l="-54590" t="0" r="-54590" b="0"/>
              </a:stretch>
            </a:blipFill>
          </p:spPr>
        </p:sp>
      </p:grpSp>
    </p:spTree>
  </p:cSld>
  <p:clrMapOvr>
    <a:masterClrMapping/>
  </p:clrMapOvr>
</p:sld>
</file>

<file path=ppt/slides/slide6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bg>
      <p:bgPr>
        <a:solidFill>
          <a:srgbClr val="FFFCF7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name="Group 2" id="2"/>
          <p:cNvGrpSpPr/>
          <p:nvPr/>
        </p:nvGrpSpPr>
        <p:grpSpPr>
          <a:xfrm rot="0">
            <a:off x="1400090" y="1976525"/>
            <a:ext cx="15487821" cy="6234363"/>
            <a:chOff x="0" y="0"/>
            <a:chExt cx="4079097" cy="1641972"/>
          </a:xfrm>
        </p:grpSpPr>
        <p:sp>
          <p:nvSpPr>
            <p:cNvPr name="Freeform 3" id="3"/>
            <p:cNvSpPr/>
            <p:nvPr/>
          </p:nvSpPr>
          <p:spPr>
            <a:xfrm flipH="false" flipV="false" rot="0">
              <a:off x="0" y="0"/>
              <a:ext cx="4079097" cy="1641972"/>
            </a:xfrm>
            <a:custGeom>
              <a:avLst/>
              <a:gdLst/>
              <a:ahLst/>
              <a:cxnLst/>
              <a:rect r="r" b="b" t="t" l="l"/>
              <a:pathLst>
                <a:path h="1641972" w="4079097">
                  <a:moveTo>
                    <a:pt x="21994" y="0"/>
                  </a:moveTo>
                  <a:lnTo>
                    <a:pt x="4057102" y="0"/>
                  </a:lnTo>
                  <a:cubicBezTo>
                    <a:pt x="4069250" y="0"/>
                    <a:pt x="4079097" y="9847"/>
                    <a:pt x="4079097" y="21994"/>
                  </a:cubicBezTo>
                  <a:lnTo>
                    <a:pt x="4079097" y="1619978"/>
                  </a:lnTo>
                  <a:cubicBezTo>
                    <a:pt x="4079097" y="1632125"/>
                    <a:pt x="4069250" y="1641972"/>
                    <a:pt x="4057102" y="1641972"/>
                  </a:cubicBezTo>
                  <a:lnTo>
                    <a:pt x="21994" y="1641972"/>
                  </a:lnTo>
                  <a:cubicBezTo>
                    <a:pt x="9847" y="1641972"/>
                    <a:pt x="0" y="1632125"/>
                    <a:pt x="0" y="1619978"/>
                  </a:cubicBezTo>
                  <a:lnTo>
                    <a:pt x="0" y="21994"/>
                  </a:lnTo>
                  <a:cubicBezTo>
                    <a:pt x="0" y="9847"/>
                    <a:pt x="9847" y="0"/>
                    <a:pt x="21994" y="0"/>
                  </a:cubicBezTo>
                  <a:close/>
                </a:path>
              </a:pathLst>
            </a:custGeom>
            <a:solidFill>
              <a:srgbClr val="EEE4FF"/>
            </a:solidFill>
          </p:spPr>
        </p:sp>
        <p:sp>
          <p:nvSpPr>
            <p:cNvPr name="TextBox 4" id="4"/>
            <p:cNvSpPr txBox="true"/>
            <p:nvPr/>
          </p:nvSpPr>
          <p:spPr>
            <a:xfrm>
              <a:off x="0" y="-38100"/>
              <a:ext cx="4079097" cy="1680072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>
                <a:lnSpc>
                  <a:spcPts val="2659"/>
                </a:lnSpc>
                <a:spcBef>
                  <a:spcPct val="0"/>
                </a:spcBef>
              </a:pPr>
            </a:p>
          </p:txBody>
        </p:sp>
      </p:grpSp>
      <p:sp>
        <p:nvSpPr>
          <p:cNvPr name="Freeform 5" id="5"/>
          <p:cNvSpPr/>
          <p:nvPr/>
        </p:nvSpPr>
        <p:spPr>
          <a:xfrm flipH="false" flipV="false" rot="0">
            <a:off x="16423078" y="304080"/>
            <a:ext cx="1672444" cy="1672444"/>
          </a:xfrm>
          <a:custGeom>
            <a:avLst/>
            <a:gdLst/>
            <a:ahLst/>
            <a:cxnLst/>
            <a:rect r="r" b="b" t="t" l="l"/>
            <a:pathLst>
              <a:path h="1672444" w="1672444">
                <a:moveTo>
                  <a:pt x="0" y="0"/>
                </a:moveTo>
                <a:lnTo>
                  <a:pt x="1672444" y="0"/>
                </a:lnTo>
                <a:lnTo>
                  <a:pt x="1672444" y="1672445"/>
                </a:lnTo>
                <a:lnTo>
                  <a:pt x="0" y="1672445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 l="0" t="0" r="0" b="0"/>
            </a:stretch>
          </a:blipFill>
        </p:spPr>
      </p:sp>
      <p:sp>
        <p:nvSpPr>
          <p:cNvPr name="Freeform 6" id="6"/>
          <p:cNvSpPr/>
          <p:nvPr/>
        </p:nvSpPr>
        <p:spPr>
          <a:xfrm flipH="false" flipV="false" rot="0">
            <a:off x="2050343" y="2130761"/>
            <a:ext cx="653378" cy="725975"/>
          </a:xfrm>
          <a:custGeom>
            <a:avLst/>
            <a:gdLst/>
            <a:ahLst/>
            <a:cxnLst/>
            <a:rect r="r" b="b" t="t" l="l"/>
            <a:pathLst>
              <a:path h="725975" w="653378">
                <a:moveTo>
                  <a:pt x="0" y="0"/>
                </a:moveTo>
                <a:lnTo>
                  <a:pt x="653377" y="0"/>
                </a:lnTo>
                <a:lnTo>
                  <a:pt x="653377" y="725975"/>
                </a:lnTo>
                <a:lnTo>
                  <a:pt x="0" y="725975"/>
                </a:lnTo>
                <a:lnTo>
                  <a:pt x="0" y="0"/>
                </a:lnTo>
                <a:close/>
              </a:path>
            </a:pathLst>
          </a:custGeom>
          <a:blipFill>
            <a:blip r:embed="rId3"/>
            <a:stretch>
              <a:fillRect l="0" t="0" r="0" b="0"/>
            </a:stretch>
          </a:blipFill>
        </p:spPr>
      </p:sp>
      <p:sp>
        <p:nvSpPr>
          <p:cNvPr name="TextBox 7" id="7"/>
          <p:cNvSpPr txBox="true"/>
          <p:nvPr/>
        </p:nvSpPr>
        <p:spPr>
          <a:xfrm rot="0">
            <a:off x="236954" y="646490"/>
            <a:ext cx="12627937" cy="73948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5045"/>
              </a:lnSpc>
            </a:pPr>
            <a:r>
              <a:rPr lang="en-US" sz="5668">
                <a:solidFill>
                  <a:srgbClr val="88A3B6"/>
                </a:solidFill>
                <a:latin typeface="Sailors"/>
                <a:ea typeface="Sailors"/>
                <a:cs typeface="Sailors"/>
                <a:sym typeface="Sailors"/>
              </a:rPr>
              <a:t>OUR JOURNEY</a:t>
            </a:r>
          </a:p>
        </p:txBody>
      </p:sp>
      <p:sp>
        <p:nvSpPr>
          <p:cNvPr name="TextBox 8" id="8"/>
          <p:cNvSpPr txBox="true"/>
          <p:nvPr/>
        </p:nvSpPr>
        <p:spPr>
          <a:xfrm rot="0">
            <a:off x="2703720" y="2271512"/>
            <a:ext cx="12880559" cy="5634863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 marL="690876" indent="-345438" lvl="1">
              <a:lnSpc>
                <a:spcPts val="4095"/>
              </a:lnSpc>
              <a:buAutoNum type="arabicPeriod" startAt="1"/>
            </a:pPr>
            <a:r>
              <a:rPr lang="en-US" sz="3199">
                <a:solidFill>
                  <a:srgbClr val="88A3B6"/>
                </a:solidFill>
                <a:latin typeface="Garet"/>
                <a:ea typeface="Garet"/>
                <a:cs typeface="Garet"/>
                <a:sym typeface="Garet"/>
              </a:rPr>
              <a:t>The Neuroscience of Play</a:t>
            </a:r>
          </a:p>
          <a:p>
            <a:pPr algn="l">
              <a:lnSpc>
                <a:spcPts val="4095"/>
              </a:lnSpc>
            </a:pPr>
          </a:p>
          <a:p>
            <a:pPr algn="l" marL="690876" indent="-345438" lvl="1">
              <a:lnSpc>
                <a:spcPts val="4095"/>
              </a:lnSpc>
              <a:buAutoNum type="arabicPeriod" startAt="1"/>
            </a:pPr>
            <a:r>
              <a:rPr lang="en-US" sz="3199">
                <a:solidFill>
                  <a:srgbClr val="88A3B6"/>
                </a:solidFill>
                <a:latin typeface="Garet"/>
                <a:ea typeface="Garet"/>
                <a:cs typeface="Garet"/>
                <a:sym typeface="Garet"/>
              </a:rPr>
              <a:t>Imagination and High-Stakes Role Play</a:t>
            </a:r>
          </a:p>
          <a:p>
            <a:pPr algn="l">
              <a:lnSpc>
                <a:spcPts val="4095"/>
              </a:lnSpc>
            </a:pPr>
          </a:p>
          <a:p>
            <a:pPr algn="l" marL="690876" indent="-345438" lvl="1">
              <a:lnSpc>
                <a:spcPts val="4095"/>
              </a:lnSpc>
              <a:buAutoNum type="arabicPeriod" startAt="1"/>
            </a:pPr>
            <a:r>
              <a:rPr lang="en-US" sz="3199">
                <a:solidFill>
                  <a:srgbClr val="88A3B6"/>
                </a:solidFill>
                <a:latin typeface="Garet"/>
                <a:ea typeface="Garet"/>
                <a:cs typeface="Garet"/>
                <a:sym typeface="Garet"/>
              </a:rPr>
              <a:t>Sustained Shared Thinking</a:t>
            </a:r>
          </a:p>
          <a:p>
            <a:pPr algn="l">
              <a:lnSpc>
                <a:spcPts val="4095"/>
              </a:lnSpc>
            </a:pPr>
          </a:p>
          <a:p>
            <a:pPr algn="l" marL="690876" indent="-345438" lvl="1">
              <a:lnSpc>
                <a:spcPts val="4095"/>
              </a:lnSpc>
              <a:buAutoNum type="arabicPeriod" startAt="1"/>
            </a:pPr>
            <a:r>
              <a:rPr lang="en-US" sz="3199">
                <a:solidFill>
                  <a:srgbClr val="88A3B6"/>
                </a:solidFill>
                <a:latin typeface="Garet"/>
                <a:ea typeface="Garet"/>
                <a:cs typeface="Garet"/>
                <a:sym typeface="Garet"/>
              </a:rPr>
              <a:t>Emotional Wellbeing and Co-Construction</a:t>
            </a:r>
          </a:p>
          <a:p>
            <a:pPr algn="l">
              <a:lnSpc>
                <a:spcPts val="4095"/>
              </a:lnSpc>
            </a:pPr>
          </a:p>
          <a:p>
            <a:pPr algn="l" marL="690876" indent="-345438" lvl="1">
              <a:lnSpc>
                <a:spcPts val="4095"/>
              </a:lnSpc>
              <a:buAutoNum type="arabicPeriod" startAt="1"/>
            </a:pPr>
            <a:r>
              <a:rPr lang="en-US" sz="3199">
                <a:solidFill>
                  <a:srgbClr val="88A3B6"/>
                </a:solidFill>
                <a:latin typeface="Garet"/>
                <a:ea typeface="Garet"/>
                <a:cs typeface="Garet"/>
                <a:sym typeface="Garet"/>
              </a:rPr>
              <a:t>Engagement as the Driver of Learning</a:t>
            </a:r>
          </a:p>
          <a:p>
            <a:pPr algn="l">
              <a:lnSpc>
                <a:spcPts val="4095"/>
              </a:lnSpc>
            </a:pPr>
          </a:p>
          <a:p>
            <a:pPr algn="l" marL="690876" indent="-345438" lvl="1">
              <a:lnSpc>
                <a:spcPts val="4095"/>
              </a:lnSpc>
              <a:buAutoNum type="arabicPeriod" startAt="1"/>
            </a:pPr>
            <a:r>
              <a:rPr lang="en-US" sz="3199">
                <a:solidFill>
                  <a:srgbClr val="88A3B6"/>
                </a:solidFill>
                <a:latin typeface="Garet"/>
                <a:ea typeface="Garet"/>
                <a:cs typeface="Garet"/>
                <a:sym typeface="Garet"/>
              </a:rPr>
              <a:t>Child-Led Learning and Responsive Practice</a:t>
            </a:r>
          </a:p>
        </p:txBody>
      </p:sp>
    </p:spTree>
  </p:cSld>
  <p:clrMapOvr>
    <a:masterClrMapping/>
  </p:clrMapOvr>
</p:sld>
</file>

<file path=ppt/slides/slide7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bg>
      <p:bgPr>
        <a:solidFill>
          <a:srgbClr val="FFFCF7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name="Group 2" id="2"/>
          <p:cNvGrpSpPr/>
          <p:nvPr/>
        </p:nvGrpSpPr>
        <p:grpSpPr>
          <a:xfrm rot="0">
            <a:off x="1028700" y="1565938"/>
            <a:ext cx="6867337" cy="6783641"/>
            <a:chOff x="0" y="0"/>
            <a:chExt cx="1010741" cy="998422"/>
          </a:xfrm>
        </p:grpSpPr>
        <p:sp>
          <p:nvSpPr>
            <p:cNvPr name="Freeform 3" id="3"/>
            <p:cNvSpPr/>
            <p:nvPr/>
          </p:nvSpPr>
          <p:spPr>
            <a:xfrm flipH="false" flipV="false" rot="0">
              <a:off x="0" y="0"/>
              <a:ext cx="1010741" cy="998422"/>
            </a:xfrm>
            <a:custGeom>
              <a:avLst/>
              <a:gdLst/>
              <a:ahLst/>
              <a:cxnLst/>
              <a:rect r="r" b="b" t="t" l="l"/>
              <a:pathLst>
                <a:path h="998422" w="1010741">
                  <a:moveTo>
                    <a:pt x="0" y="0"/>
                  </a:moveTo>
                  <a:lnTo>
                    <a:pt x="1010741" y="0"/>
                  </a:lnTo>
                  <a:lnTo>
                    <a:pt x="1010741" y="998422"/>
                  </a:lnTo>
                  <a:lnTo>
                    <a:pt x="0" y="998422"/>
                  </a:lnTo>
                  <a:close/>
                </a:path>
              </a:pathLst>
            </a:custGeom>
            <a:blipFill>
              <a:blip r:embed="rId2"/>
              <a:stretch>
                <a:fillRect l="-15854" t="0" r="-15854" b="0"/>
              </a:stretch>
            </a:blipFill>
          </p:spPr>
        </p:sp>
      </p:grpSp>
      <p:graphicFrame>
        <p:nvGraphicFramePr>
          <p:cNvPr name="Table 4" id="4"/>
          <p:cNvGraphicFramePr>
            <a:graphicFrameLocks noGrp="true"/>
          </p:cNvGraphicFramePr>
          <p:nvPr/>
        </p:nvGraphicFramePr>
        <p:xfrm>
          <a:off x="9188059" y="1580693"/>
          <a:ext cx="8406041" cy="6298027"/>
        </p:xfrm>
        <a:graphic>
          <a:graphicData uri="http://schemas.openxmlformats.org/drawingml/2006/table">
            <a:tbl>
              <a:tblPr/>
              <a:tblGrid>
                <a:gridCol w="8406041"/>
              </a:tblGrid>
              <a:tr h="1337182">
                <a:tc>
                  <a:txBody>
                    <a:bodyPr anchor="t" rtlCol="false"/>
                    <a:lstStyle/>
                    <a:p>
                      <a:pPr algn="ctr">
                        <a:lnSpc>
                          <a:spcPts val="3536"/>
                        </a:lnSpc>
                        <a:defRPr/>
                      </a:pPr>
                      <a:r>
                        <a:rPr lang="en-US" sz="2526" b="true">
                          <a:solidFill>
                            <a:srgbClr val="FFFCF7"/>
                          </a:solidFill>
                          <a:latin typeface="Garet Bold"/>
                          <a:ea typeface="Garet Bold"/>
                          <a:cs typeface="Garet Bold"/>
                          <a:sym typeface="Garet Bold"/>
                        </a:rPr>
                        <a:t>Play is not a break from learning.</a:t>
                      </a:r>
                      <a:endParaRPr lang="en-US" sz="1100"/>
                    </a:p>
                    <a:p>
                      <a:pPr algn="ctr">
                        <a:lnSpc>
                          <a:spcPts val="3536"/>
                        </a:lnSpc>
                      </a:pPr>
                      <a:r>
                        <a:rPr lang="en-US" sz="2526" b="true">
                          <a:solidFill>
                            <a:srgbClr val="FFFCF7"/>
                          </a:solidFill>
                          <a:latin typeface="Garet Bold"/>
                          <a:ea typeface="Garet Bold"/>
                          <a:cs typeface="Garet Bold"/>
                          <a:sym typeface="Garet Bold"/>
                        </a:rPr>
                        <a:t>Through play, children:</a:t>
                      </a:r>
                    </a:p>
                  </a:txBody>
                  <a:tcPr marL="140367" marR="140367" marT="140367" marB="140367" anchor="ctr">
                    <a:lnL cmpd="sng" algn="ctr" cap="flat" w="0">
                      <a:solidFill>
                        <a:srgbClr val="BB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cmpd="sng" algn="ctr" cap="flat" w="0">
                      <a:solidFill>
                        <a:srgbClr val="BB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cmpd="sng" algn="ctr" cap="flat" w="0">
                      <a:solidFill>
                        <a:srgbClr val="BB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cmpd="sng" algn="ctr" cap="flat" w="0">
                      <a:solidFill>
                        <a:srgbClr val="BB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590CD6"/>
                    </a:solidFill>
                  </a:tcPr>
                </a:tc>
              </a:tr>
              <a:tr h="826807">
                <a:tc>
                  <a:txBody>
                    <a:bodyPr anchor="t" rtlCol="false"/>
                    <a:lstStyle/>
                    <a:p>
                      <a:pPr algn="ctr">
                        <a:lnSpc>
                          <a:spcPts val="3242"/>
                        </a:lnSpc>
                        <a:defRPr/>
                      </a:pPr>
                      <a:r>
                        <a:rPr lang="en-US" sz="2315">
                          <a:solidFill>
                            <a:srgbClr val="88A3B6"/>
                          </a:solidFill>
                          <a:latin typeface="Garet"/>
                          <a:ea typeface="Garet"/>
                          <a:cs typeface="Garet"/>
                          <a:sym typeface="Garet"/>
                        </a:rPr>
                        <a:t>investigate</a:t>
                      </a:r>
                      <a:endParaRPr lang="en-US" sz="1100"/>
                    </a:p>
                  </a:txBody>
                  <a:tcPr marL="140367" marR="140367" marT="140367" marB="140367" anchor="ctr">
                    <a:lnL cmpd="sng" algn="ctr" cap="flat" w="0">
                      <a:solidFill>
                        <a:srgbClr val="BB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cmpd="sng" algn="ctr" cap="flat" w="0">
                      <a:solidFill>
                        <a:srgbClr val="BB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cmpd="sng" algn="ctr" cap="flat" w="0">
                      <a:solidFill>
                        <a:srgbClr val="BB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cmpd="sng" algn="ctr" cap="flat" w="0">
                      <a:solidFill>
                        <a:srgbClr val="BB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ECDFF"/>
                    </a:solidFill>
                  </a:tcPr>
                </a:tc>
              </a:tr>
              <a:tr h="826807">
                <a:tc>
                  <a:txBody>
                    <a:bodyPr anchor="t" rtlCol="false"/>
                    <a:lstStyle/>
                    <a:p>
                      <a:pPr algn="ctr">
                        <a:lnSpc>
                          <a:spcPts val="3242"/>
                        </a:lnSpc>
                        <a:defRPr/>
                      </a:pPr>
                      <a:r>
                        <a:rPr lang="en-US" sz="2315">
                          <a:solidFill>
                            <a:srgbClr val="88A3B6"/>
                          </a:solidFill>
                          <a:latin typeface="Garet"/>
                          <a:ea typeface="Garet"/>
                          <a:cs typeface="Garet"/>
                          <a:sym typeface="Garet"/>
                        </a:rPr>
                        <a:t>experiment</a:t>
                      </a:r>
                      <a:endParaRPr lang="en-US" sz="1100"/>
                    </a:p>
                  </a:txBody>
                  <a:tcPr marL="140367" marR="140367" marT="140367" marB="140367" anchor="ctr">
                    <a:lnL cmpd="sng" algn="ctr" cap="flat" w="0">
                      <a:solidFill>
                        <a:srgbClr val="BB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cmpd="sng" algn="ctr" cap="flat" w="0">
                      <a:solidFill>
                        <a:srgbClr val="BB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cmpd="sng" algn="ctr" cap="flat" w="0">
                      <a:solidFill>
                        <a:srgbClr val="BB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cmpd="sng" algn="ctr" cap="flat" w="0">
                      <a:solidFill>
                        <a:srgbClr val="BB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ECDFF"/>
                    </a:solidFill>
                  </a:tcPr>
                </a:tc>
              </a:tr>
              <a:tr h="826807">
                <a:tc>
                  <a:txBody>
                    <a:bodyPr anchor="t" rtlCol="false"/>
                    <a:lstStyle/>
                    <a:p>
                      <a:pPr algn="ctr">
                        <a:lnSpc>
                          <a:spcPts val="3242"/>
                        </a:lnSpc>
                        <a:defRPr/>
                      </a:pPr>
                      <a:r>
                        <a:rPr lang="en-US" sz="2315">
                          <a:solidFill>
                            <a:srgbClr val="88A3B6"/>
                          </a:solidFill>
                          <a:latin typeface="Garet"/>
                          <a:ea typeface="Garet"/>
                          <a:cs typeface="Garet"/>
                          <a:sym typeface="Garet"/>
                        </a:rPr>
                        <a:t>communicate</a:t>
                      </a:r>
                      <a:endParaRPr lang="en-US" sz="1100"/>
                    </a:p>
                  </a:txBody>
                  <a:tcPr marL="140367" marR="140367" marT="140367" marB="140367" anchor="ctr">
                    <a:lnL cmpd="sng" algn="ctr" cap="flat" w="0">
                      <a:solidFill>
                        <a:srgbClr val="BB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cmpd="sng" algn="ctr" cap="flat" w="0">
                      <a:solidFill>
                        <a:srgbClr val="BB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cmpd="sng" algn="ctr" cap="flat" w="0">
                      <a:solidFill>
                        <a:srgbClr val="BB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cmpd="sng" algn="ctr" cap="flat" w="0">
                      <a:solidFill>
                        <a:srgbClr val="BB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ECDFF"/>
                    </a:solidFill>
                  </a:tcPr>
                </a:tc>
              </a:tr>
              <a:tr h="826807">
                <a:tc>
                  <a:txBody>
                    <a:bodyPr anchor="t" rtlCol="false"/>
                    <a:lstStyle/>
                    <a:p>
                      <a:pPr algn="ctr">
                        <a:lnSpc>
                          <a:spcPts val="3242"/>
                        </a:lnSpc>
                        <a:defRPr/>
                      </a:pPr>
                      <a:r>
                        <a:rPr lang="en-US" sz="2315">
                          <a:solidFill>
                            <a:srgbClr val="88A3B6"/>
                          </a:solidFill>
                          <a:latin typeface="Garet"/>
                          <a:ea typeface="Garet"/>
                          <a:cs typeface="Garet"/>
                          <a:sym typeface="Garet"/>
                        </a:rPr>
                        <a:t>practise</a:t>
                      </a:r>
                      <a:endParaRPr lang="en-US" sz="1100"/>
                    </a:p>
                  </a:txBody>
                  <a:tcPr marL="140367" marR="140367" marT="140367" marB="140367" anchor="ctr">
                    <a:lnL cmpd="sng" algn="ctr" cap="flat" w="0">
                      <a:solidFill>
                        <a:srgbClr val="BB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cmpd="sng" algn="ctr" cap="flat" w="0">
                      <a:solidFill>
                        <a:srgbClr val="BB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cmpd="sng" algn="ctr" cap="flat" w="0">
                      <a:solidFill>
                        <a:srgbClr val="BB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cmpd="sng" algn="ctr" cap="flat" w="0">
                      <a:solidFill>
                        <a:srgbClr val="BB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ECDFF"/>
                    </a:solidFill>
                  </a:tcPr>
                </a:tc>
              </a:tr>
              <a:tr h="826807">
                <a:tc>
                  <a:txBody>
                    <a:bodyPr anchor="t" rtlCol="false"/>
                    <a:lstStyle/>
                    <a:p>
                      <a:pPr algn="ctr">
                        <a:lnSpc>
                          <a:spcPts val="3242"/>
                        </a:lnSpc>
                        <a:defRPr/>
                      </a:pPr>
                      <a:r>
                        <a:rPr lang="en-US" sz="2315">
                          <a:solidFill>
                            <a:srgbClr val="88A3B6"/>
                          </a:solidFill>
                          <a:latin typeface="Garet"/>
                          <a:ea typeface="Garet"/>
                          <a:cs typeface="Garet"/>
                          <a:sym typeface="Garet"/>
                        </a:rPr>
                        <a:t>adapt</a:t>
                      </a:r>
                      <a:endParaRPr lang="en-US" sz="1100"/>
                    </a:p>
                  </a:txBody>
                  <a:tcPr marL="140367" marR="140367" marT="140367" marB="140367" anchor="ctr">
                    <a:lnL cmpd="sng" algn="ctr" cap="flat" w="0">
                      <a:solidFill>
                        <a:srgbClr val="BB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cmpd="sng" algn="ctr" cap="flat" w="0">
                      <a:solidFill>
                        <a:srgbClr val="BB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cmpd="sng" algn="ctr" cap="flat" w="0">
                      <a:solidFill>
                        <a:srgbClr val="BB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cmpd="sng" algn="ctr" cap="flat" w="0">
                      <a:solidFill>
                        <a:srgbClr val="BB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ECDFF"/>
                    </a:solidFill>
                  </a:tcPr>
                </a:tc>
              </a:tr>
              <a:tr h="826807">
                <a:tc>
                  <a:txBody>
                    <a:bodyPr anchor="t" rtlCol="false"/>
                    <a:lstStyle/>
                    <a:p>
                      <a:pPr algn="ctr">
                        <a:lnSpc>
                          <a:spcPts val="3242"/>
                        </a:lnSpc>
                        <a:defRPr/>
                      </a:pPr>
                      <a:r>
                        <a:rPr lang="en-US" sz="2315">
                          <a:solidFill>
                            <a:srgbClr val="88A3B6"/>
                          </a:solidFill>
                          <a:latin typeface="Garet"/>
                          <a:ea typeface="Garet"/>
                          <a:cs typeface="Garet"/>
                          <a:sym typeface="Garet"/>
                        </a:rPr>
                        <a:t>make meaning</a:t>
                      </a:r>
                      <a:endParaRPr lang="en-US" sz="1100"/>
                    </a:p>
                  </a:txBody>
                  <a:tcPr marL="140367" marR="140367" marT="140367" marB="140367" anchor="ctr">
                    <a:lnL cmpd="sng" algn="ctr" cap="flat" w="0">
                      <a:solidFill>
                        <a:srgbClr val="BB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cmpd="sng" algn="ctr" cap="flat" w="0">
                      <a:solidFill>
                        <a:srgbClr val="BB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cmpd="sng" algn="ctr" cap="flat" w="0">
                      <a:solidFill>
                        <a:srgbClr val="BB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cmpd="sng" algn="ctr" cap="flat" w="0">
                      <a:solidFill>
                        <a:srgbClr val="BB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ECDFF"/>
                    </a:solidFill>
                  </a:tcPr>
                </a:tc>
              </a:tr>
            </a:tbl>
          </a:graphicData>
        </a:graphic>
      </p:graphicFrame>
      <p:sp>
        <p:nvSpPr>
          <p:cNvPr name="TextBox 5" id="5"/>
          <p:cNvSpPr txBox="true"/>
          <p:nvPr/>
        </p:nvSpPr>
        <p:spPr>
          <a:xfrm rot="0">
            <a:off x="297639" y="720870"/>
            <a:ext cx="12495159" cy="73948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5045"/>
              </a:lnSpc>
            </a:pPr>
            <a:r>
              <a:rPr lang="en-US" sz="5668">
                <a:solidFill>
                  <a:srgbClr val="88A3B6"/>
                </a:solidFill>
                <a:latin typeface="Sailors"/>
                <a:ea typeface="Sailors"/>
                <a:cs typeface="Sailors"/>
                <a:sym typeface="Sailors"/>
              </a:rPr>
              <a:t>PLAY IS NOT “TIME OFF”</a:t>
            </a:r>
          </a:p>
        </p:txBody>
      </p:sp>
      <p:sp>
        <p:nvSpPr>
          <p:cNvPr name="TextBox 6" id="6"/>
          <p:cNvSpPr txBox="true"/>
          <p:nvPr/>
        </p:nvSpPr>
        <p:spPr>
          <a:xfrm rot="0">
            <a:off x="8911319" y="8282903"/>
            <a:ext cx="8959522" cy="45783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3640"/>
              </a:lnSpc>
              <a:spcBef>
                <a:spcPct val="0"/>
              </a:spcBef>
            </a:pPr>
            <a:r>
              <a:rPr lang="en-US" sz="2600">
                <a:solidFill>
                  <a:srgbClr val="88A3B6"/>
                </a:solidFill>
                <a:latin typeface="Sailors"/>
                <a:ea typeface="Sailors"/>
                <a:cs typeface="Sailors"/>
                <a:sym typeface="Sailors"/>
              </a:rPr>
              <a:t>PL</a:t>
            </a:r>
            <a:r>
              <a:rPr lang="en-US" sz="2600">
                <a:solidFill>
                  <a:srgbClr val="88A3B6"/>
                </a:solidFill>
                <a:latin typeface="Sailors"/>
                <a:ea typeface="Sailors"/>
                <a:cs typeface="Sailors"/>
                <a:sym typeface="Sailors"/>
              </a:rPr>
              <a:t>AY IS ONE OF THE PRINCIPAL WAYS YOUNG CHILDREN LEARN.</a:t>
            </a:r>
          </a:p>
        </p:txBody>
      </p:sp>
    </p:spTree>
  </p:cSld>
  <p:clrMapOvr>
    <a:masterClrMapping/>
  </p:clrMapOvr>
</p:sld>
</file>

<file path=ppt/slides/slide8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bg>
      <p:bgPr>
        <a:solidFill>
          <a:srgbClr val="FFFCF7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name="Group 2" id="2"/>
          <p:cNvGrpSpPr/>
          <p:nvPr/>
        </p:nvGrpSpPr>
        <p:grpSpPr>
          <a:xfrm rot="0">
            <a:off x="-3432359" y="6960108"/>
            <a:ext cx="9417284" cy="3609034"/>
            <a:chOff x="0" y="0"/>
            <a:chExt cx="12556378" cy="4812045"/>
          </a:xfrm>
        </p:grpSpPr>
        <p:sp>
          <p:nvSpPr>
            <p:cNvPr name="Freeform 3" id="3"/>
            <p:cNvSpPr/>
            <p:nvPr/>
          </p:nvSpPr>
          <p:spPr>
            <a:xfrm flipH="false" flipV="false" rot="0">
              <a:off x="1744596" y="1707293"/>
              <a:ext cx="3104752" cy="3104752"/>
            </a:xfrm>
            <a:custGeom>
              <a:avLst/>
              <a:gdLst/>
              <a:ahLst/>
              <a:cxnLst/>
              <a:rect r="r" b="b" t="t" l="l"/>
              <a:pathLst>
                <a:path h="3104752" w="3104752">
                  <a:moveTo>
                    <a:pt x="0" y="0"/>
                  </a:moveTo>
                  <a:lnTo>
                    <a:pt x="3104752" y="0"/>
                  </a:lnTo>
                  <a:lnTo>
                    <a:pt x="3104752" y="3104752"/>
                  </a:lnTo>
                  <a:lnTo>
                    <a:pt x="0" y="3104752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2">
                <a:extLst>
                  <a:ext uri="{96DAC541-7B7A-43D3-8B79-37D633B846F1}">
                    <asvg:svgBlip xmlns:asvg="http://schemas.microsoft.com/office/drawing/2016/SVG/main" r:embed="rId3"/>
                  </a:ext>
                </a:extLst>
              </a:blip>
              <a:stretch>
                <a:fillRect l="0" t="0" r="0" b="0"/>
              </a:stretch>
            </a:blipFill>
          </p:spPr>
        </p:sp>
        <p:sp>
          <p:nvSpPr>
            <p:cNvPr name="Freeform 4" id="4"/>
            <p:cNvSpPr/>
            <p:nvPr/>
          </p:nvSpPr>
          <p:spPr>
            <a:xfrm flipH="false" flipV="false" rot="0">
              <a:off x="0" y="0"/>
              <a:ext cx="3126661" cy="3126661"/>
            </a:xfrm>
            <a:custGeom>
              <a:avLst/>
              <a:gdLst/>
              <a:ahLst/>
              <a:cxnLst/>
              <a:rect r="r" b="b" t="t" l="l"/>
              <a:pathLst>
                <a:path h="3126661" w="3126661">
                  <a:moveTo>
                    <a:pt x="0" y="0"/>
                  </a:moveTo>
                  <a:lnTo>
                    <a:pt x="3126661" y="0"/>
                  </a:lnTo>
                  <a:lnTo>
                    <a:pt x="3126661" y="3126661"/>
                  </a:lnTo>
                  <a:lnTo>
                    <a:pt x="0" y="3126661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4">
                <a:extLst>
                  <a:ext uri="{96DAC541-7B7A-43D3-8B79-37D633B846F1}">
                    <asvg:svgBlip xmlns:asvg="http://schemas.microsoft.com/office/drawing/2016/SVG/main" r:embed="rId5"/>
                  </a:ext>
                </a:extLst>
              </a:blip>
              <a:stretch>
                <a:fillRect l="0" t="0" r="0" b="0"/>
              </a:stretch>
            </a:blipFill>
          </p:spPr>
        </p:sp>
        <p:sp>
          <p:nvSpPr>
            <p:cNvPr name="Freeform 5" id="5"/>
            <p:cNvSpPr/>
            <p:nvPr/>
          </p:nvSpPr>
          <p:spPr>
            <a:xfrm flipH="false" flipV="false" rot="5400000">
              <a:off x="4647551" y="-1105833"/>
              <a:ext cx="750382" cy="2962048"/>
            </a:xfrm>
            <a:custGeom>
              <a:avLst/>
              <a:gdLst/>
              <a:ahLst/>
              <a:cxnLst/>
              <a:rect r="r" b="b" t="t" l="l"/>
              <a:pathLst>
                <a:path h="2962048" w="750382">
                  <a:moveTo>
                    <a:pt x="0" y="0"/>
                  </a:moveTo>
                  <a:lnTo>
                    <a:pt x="750382" y="0"/>
                  </a:lnTo>
                  <a:lnTo>
                    <a:pt x="750382" y="2962048"/>
                  </a:lnTo>
                  <a:lnTo>
                    <a:pt x="0" y="2962048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6">
                <a:extLst>
                  <a:ext uri="{96DAC541-7B7A-43D3-8B79-37D633B846F1}">
                    <asvg:svgBlip xmlns:asvg="http://schemas.microsoft.com/office/drawing/2016/SVG/main" r:embed="rId7"/>
                  </a:ext>
                </a:extLst>
              </a:blip>
              <a:stretch>
                <a:fillRect l="0" t="0" r="-160034" b="0"/>
              </a:stretch>
            </a:blipFill>
          </p:spPr>
        </p:sp>
        <p:sp>
          <p:nvSpPr>
            <p:cNvPr name="Freeform 6" id="6"/>
            <p:cNvSpPr/>
            <p:nvPr/>
          </p:nvSpPr>
          <p:spPr>
            <a:xfrm flipH="false" flipV="false" rot="5400000">
              <a:off x="4647551" y="82306"/>
              <a:ext cx="750382" cy="2962048"/>
            </a:xfrm>
            <a:custGeom>
              <a:avLst/>
              <a:gdLst/>
              <a:ahLst/>
              <a:cxnLst/>
              <a:rect r="r" b="b" t="t" l="l"/>
              <a:pathLst>
                <a:path h="2962048" w="750382">
                  <a:moveTo>
                    <a:pt x="0" y="0"/>
                  </a:moveTo>
                  <a:lnTo>
                    <a:pt x="750382" y="0"/>
                  </a:lnTo>
                  <a:lnTo>
                    <a:pt x="750382" y="2962048"/>
                  </a:lnTo>
                  <a:lnTo>
                    <a:pt x="0" y="2962048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6">
                <a:extLst>
                  <a:ext uri="{96DAC541-7B7A-43D3-8B79-37D633B846F1}">
                    <asvg:svgBlip xmlns:asvg="http://schemas.microsoft.com/office/drawing/2016/SVG/main" r:embed="rId7"/>
                  </a:ext>
                </a:extLst>
              </a:blip>
              <a:stretch>
                <a:fillRect l="0" t="0" r="-160034" b="0"/>
              </a:stretch>
            </a:blipFill>
          </p:spPr>
        </p:sp>
        <p:sp>
          <p:nvSpPr>
            <p:cNvPr name="Freeform 7" id="7"/>
            <p:cNvSpPr/>
            <p:nvPr/>
          </p:nvSpPr>
          <p:spPr>
            <a:xfrm flipH="false" flipV="false" rot="5400000">
              <a:off x="4647551" y="1270446"/>
              <a:ext cx="750382" cy="2962048"/>
            </a:xfrm>
            <a:custGeom>
              <a:avLst/>
              <a:gdLst/>
              <a:ahLst/>
              <a:cxnLst/>
              <a:rect r="r" b="b" t="t" l="l"/>
              <a:pathLst>
                <a:path h="2962048" w="750382">
                  <a:moveTo>
                    <a:pt x="0" y="0"/>
                  </a:moveTo>
                  <a:lnTo>
                    <a:pt x="750382" y="0"/>
                  </a:lnTo>
                  <a:lnTo>
                    <a:pt x="750382" y="2962047"/>
                  </a:lnTo>
                  <a:lnTo>
                    <a:pt x="0" y="2962047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6">
                <a:extLst>
                  <a:ext uri="{96DAC541-7B7A-43D3-8B79-37D633B846F1}">
                    <asvg:svgBlip xmlns:asvg="http://schemas.microsoft.com/office/drawing/2016/SVG/main" r:embed="rId7"/>
                  </a:ext>
                </a:extLst>
              </a:blip>
              <a:stretch>
                <a:fillRect l="0" t="0" r="-160034" b="0"/>
              </a:stretch>
            </a:blipFill>
          </p:spPr>
        </p:sp>
        <p:sp>
          <p:nvSpPr>
            <p:cNvPr name="Freeform 8" id="8"/>
            <p:cNvSpPr/>
            <p:nvPr/>
          </p:nvSpPr>
          <p:spPr>
            <a:xfrm flipH="false" flipV="false" rot="0">
              <a:off x="4952527" y="3259669"/>
              <a:ext cx="1514832" cy="1430322"/>
            </a:xfrm>
            <a:custGeom>
              <a:avLst/>
              <a:gdLst/>
              <a:ahLst/>
              <a:cxnLst/>
              <a:rect r="r" b="b" t="t" l="l"/>
              <a:pathLst>
                <a:path h="1430322" w="1514832">
                  <a:moveTo>
                    <a:pt x="0" y="0"/>
                  </a:moveTo>
                  <a:lnTo>
                    <a:pt x="1514832" y="0"/>
                  </a:lnTo>
                  <a:lnTo>
                    <a:pt x="1514832" y="1430322"/>
                  </a:lnTo>
                  <a:lnTo>
                    <a:pt x="0" y="1430322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8">
                <a:extLst>
                  <a:ext uri="{96DAC541-7B7A-43D3-8B79-37D633B846F1}">
                    <asvg:svgBlip xmlns:asvg="http://schemas.microsoft.com/office/drawing/2016/SVG/main" r:embed="rId9"/>
                  </a:ext>
                </a:extLst>
              </a:blip>
              <a:stretch>
                <a:fillRect l="0" t="0" r="0" b="-51028"/>
              </a:stretch>
            </a:blipFill>
          </p:spPr>
        </p:sp>
        <p:sp>
          <p:nvSpPr>
            <p:cNvPr name="Freeform 9" id="9"/>
            <p:cNvSpPr/>
            <p:nvPr/>
          </p:nvSpPr>
          <p:spPr>
            <a:xfrm flipH="false" flipV="false" rot="0">
              <a:off x="1744596" y="3641780"/>
              <a:ext cx="538698" cy="538024"/>
            </a:xfrm>
            <a:custGeom>
              <a:avLst/>
              <a:gdLst/>
              <a:ahLst/>
              <a:cxnLst/>
              <a:rect r="r" b="b" t="t" l="l"/>
              <a:pathLst>
                <a:path h="538024" w="538698">
                  <a:moveTo>
                    <a:pt x="0" y="0"/>
                  </a:moveTo>
                  <a:lnTo>
                    <a:pt x="538697" y="0"/>
                  </a:lnTo>
                  <a:lnTo>
                    <a:pt x="538697" y="538024"/>
                  </a:lnTo>
                  <a:lnTo>
                    <a:pt x="0" y="538024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10">
                <a:extLst>
                  <a:ext uri="{96DAC541-7B7A-43D3-8B79-37D633B846F1}">
                    <asvg:svgBlip xmlns:asvg="http://schemas.microsoft.com/office/drawing/2016/SVG/main" r:embed="rId11"/>
                  </a:ext>
                </a:extLst>
              </a:blip>
              <a:stretch>
                <a:fillRect l="0" t="0" r="0" b="0"/>
              </a:stretch>
            </a:blipFill>
          </p:spPr>
        </p:sp>
        <p:sp>
          <p:nvSpPr>
            <p:cNvPr name="Freeform 10" id="10"/>
            <p:cNvSpPr/>
            <p:nvPr/>
          </p:nvSpPr>
          <p:spPr>
            <a:xfrm flipH="false" flipV="false" rot="0">
              <a:off x="825245" y="3662352"/>
              <a:ext cx="517452" cy="517452"/>
            </a:xfrm>
            <a:custGeom>
              <a:avLst/>
              <a:gdLst/>
              <a:ahLst/>
              <a:cxnLst/>
              <a:rect r="r" b="b" t="t" l="l"/>
              <a:pathLst>
                <a:path h="517452" w="517452">
                  <a:moveTo>
                    <a:pt x="0" y="0"/>
                  </a:moveTo>
                  <a:lnTo>
                    <a:pt x="517452" y="0"/>
                  </a:lnTo>
                  <a:lnTo>
                    <a:pt x="517452" y="517452"/>
                  </a:lnTo>
                  <a:lnTo>
                    <a:pt x="0" y="517452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12">
                <a:extLst>
                  <a:ext uri="{96DAC541-7B7A-43D3-8B79-37D633B846F1}">
                    <asvg:svgBlip xmlns:asvg="http://schemas.microsoft.com/office/drawing/2016/SVG/main" r:embed="rId13"/>
                  </a:ext>
                </a:extLst>
              </a:blip>
              <a:stretch>
                <a:fillRect l="0" t="0" r="0" b="0"/>
              </a:stretch>
            </a:blipFill>
          </p:spPr>
        </p:sp>
        <p:sp>
          <p:nvSpPr>
            <p:cNvPr name="Freeform 11" id="11"/>
            <p:cNvSpPr/>
            <p:nvPr/>
          </p:nvSpPr>
          <p:spPr>
            <a:xfrm flipH="false" flipV="false" rot="0">
              <a:off x="9455222" y="60971"/>
              <a:ext cx="3101157" cy="3101157"/>
            </a:xfrm>
            <a:custGeom>
              <a:avLst/>
              <a:gdLst/>
              <a:ahLst/>
              <a:cxnLst/>
              <a:rect r="r" b="b" t="t" l="l"/>
              <a:pathLst>
                <a:path h="3101157" w="3101157">
                  <a:moveTo>
                    <a:pt x="0" y="0"/>
                  </a:moveTo>
                  <a:lnTo>
                    <a:pt x="3101156" y="0"/>
                  </a:lnTo>
                  <a:lnTo>
                    <a:pt x="3101156" y="3101157"/>
                  </a:lnTo>
                  <a:lnTo>
                    <a:pt x="0" y="3101157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14">
                <a:extLst>
                  <a:ext uri="{96DAC541-7B7A-43D3-8B79-37D633B846F1}">
                    <asvg:svgBlip xmlns:asvg="http://schemas.microsoft.com/office/drawing/2016/SVG/main" r:embed="rId15"/>
                  </a:ext>
                </a:extLst>
              </a:blip>
              <a:stretch>
                <a:fillRect l="-80214" t="-80214" r="0" b="0"/>
              </a:stretch>
            </a:blipFill>
          </p:spPr>
        </p:sp>
        <p:sp>
          <p:nvSpPr>
            <p:cNvPr name="Freeform 12" id="12"/>
            <p:cNvSpPr/>
            <p:nvPr/>
          </p:nvSpPr>
          <p:spPr>
            <a:xfrm flipH="false" flipV="false" rot="0">
              <a:off x="9687808" y="60971"/>
              <a:ext cx="2635983" cy="3101157"/>
            </a:xfrm>
            <a:custGeom>
              <a:avLst/>
              <a:gdLst/>
              <a:ahLst/>
              <a:cxnLst/>
              <a:rect r="r" b="b" t="t" l="l"/>
              <a:pathLst>
                <a:path h="3101157" w="2635983">
                  <a:moveTo>
                    <a:pt x="0" y="0"/>
                  </a:moveTo>
                  <a:lnTo>
                    <a:pt x="2635984" y="0"/>
                  </a:lnTo>
                  <a:lnTo>
                    <a:pt x="2635984" y="3101157"/>
                  </a:lnTo>
                  <a:lnTo>
                    <a:pt x="0" y="3101157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16">
                <a:extLst>
                  <a:ext uri="{96DAC541-7B7A-43D3-8B79-37D633B846F1}">
                    <asvg:svgBlip xmlns:asvg="http://schemas.microsoft.com/office/drawing/2016/SVG/main" r:embed="rId17"/>
                  </a:ext>
                </a:extLst>
              </a:blip>
              <a:stretch>
                <a:fillRect l="0" t="0" r="0" b="0"/>
              </a:stretch>
            </a:blipFill>
          </p:spPr>
        </p:sp>
        <p:sp>
          <p:nvSpPr>
            <p:cNvPr name="Freeform 13" id="13"/>
            <p:cNvSpPr/>
            <p:nvPr/>
          </p:nvSpPr>
          <p:spPr>
            <a:xfrm flipH="false" flipV="false" rot="5400000">
              <a:off x="9033307" y="3584042"/>
              <a:ext cx="1546702" cy="702873"/>
            </a:xfrm>
            <a:custGeom>
              <a:avLst/>
              <a:gdLst/>
              <a:ahLst/>
              <a:cxnLst/>
              <a:rect r="r" b="b" t="t" l="l"/>
              <a:pathLst>
                <a:path h="702873" w="1546702">
                  <a:moveTo>
                    <a:pt x="0" y="0"/>
                  </a:moveTo>
                  <a:lnTo>
                    <a:pt x="1546702" y="0"/>
                  </a:lnTo>
                  <a:lnTo>
                    <a:pt x="1546702" y="702874"/>
                  </a:lnTo>
                  <a:lnTo>
                    <a:pt x="0" y="702874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18">
                <a:extLst>
                  <a:ext uri="{96DAC541-7B7A-43D3-8B79-37D633B846F1}">
                    <asvg:svgBlip xmlns:asvg="http://schemas.microsoft.com/office/drawing/2016/SVG/main" r:embed="rId19"/>
                  </a:ext>
                </a:extLst>
              </a:blip>
              <a:stretch>
                <a:fillRect l="0" t="0" r="0" b="-213802"/>
              </a:stretch>
            </a:blipFill>
          </p:spPr>
        </p:sp>
        <p:sp>
          <p:nvSpPr>
            <p:cNvPr name="Freeform 14" id="14"/>
            <p:cNvSpPr/>
            <p:nvPr/>
          </p:nvSpPr>
          <p:spPr>
            <a:xfrm flipH="true" flipV="true" rot="5400000">
              <a:off x="9736180" y="3584042"/>
              <a:ext cx="1546702" cy="702873"/>
            </a:xfrm>
            <a:custGeom>
              <a:avLst/>
              <a:gdLst/>
              <a:ahLst/>
              <a:cxnLst/>
              <a:rect r="r" b="b" t="t" l="l"/>
              <a:pathLst>
                <a:path h="702873" w="1546702">
                  <a:moveTo>
                    <a:pt x="1546702" y="702874"/>
                  </a:moveTo>
                  <a:lnTo>
                    <a:pt x="0" y="702874"/>
                  </a:lnTo>
                  <a:lnTo>
                    <a:pt x="0" y="0"/>
                  </a:lnTo>
                  <a:lnTo>
                    <a:pt x="1546702" y="0"/>
                  </a:lnTo>
                  <a:lnTo>
                    <a:pt x="1546702" y="702874"/>
                  </a:lnTo>
                  <a:close/>
                </a:path>
              </a:pathLst>
            </a:custGeom>
            <a:blipFill>
              <a:blip r:embed="rId18">
                <a:extLst>
                  <a:ext uri="{96DAC541-7B7A-43D3-8B79-37D633B846F1}">
                    <asvg:svgBlip xmlns:asvg="http://schemas.microsoft.com/office/drawing/2016/SVG/main" r:embed="rId19"/>
                  </a:ext>
                </a:extLst>
              </a:blip>
              <a:stretch>
                <a:fillRect l="0" t="0" r="0" b="-213802"/>
              </a:stretch>
            </a:blipFill>
          </p:spPr>
        </p:sp>
        <p:sp>
          <p:nvSpPr>
            <p:cNvPr name="Freeform 15" id="15"/>
            <p:cNvSpPr/>
            <p:nvPr/>
          </p:nvSpPr>
          <p:spPr>
            <a:xfrm flipH="false" flipV="false" rot="0">
              <a:off x="11005800" y="3162128"/>
              <a:ext cx="1550578" cy="1546702"/>
            </a:xfrm>
            <a:custGeom>
              <a:avLst/>
              <a:gdLst/>
              <a:ahLst/>
              <a:cxnLst/>
              <a:rect r="r" b="b" t="t" l="l"/>
              <a:pathLst>
                <a:path h="1546702" w="1550578">
                  <a:moveTo>
                    <a:pt x="0" y="0"/>
                  </a:moveTo>
                  <a:lnTo>
                    <a:pt x="1550578" y="0"/>
                  </a:lnTo>
                  <a:lnTo>
                    <a:pt x="1550578" y="1546702"/>
                  </a:lnTo>
                  <a:lnTo>
                    <a:pt x="0" y="1546702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20">
                <a:extLst>
                  <a:ext uri="{96DAC541-7B7A-43D3-8B79-37D633B846F1}">
                    <asvg:svgBlip xmlns:asvg="http://schemas.microsoft.com/office/drawing/2016/SVG/main" r:embed="rId21"/>
                  </a:ext>
                </a:extLst>
              </a:blip>
              <a:stretch>
                <a:fillRect l="0" t="0" r="0" b="0"/>
              </a:stretch>
            </a:blipFill>
          </p:spPr>
        </p:sp>
        <p:sp>
          <p:nvSpPr>
            <p:cNvPr name="Freeform 16" id="16"/>
            <p:cNvSpPr/>
            <p:nvPr/>
          </p:nvSpPr>
          <p:spPr>
            <a:xfrm flipH="false" flipV="false" rot="0">
              <a:off x="7517609" y="60971"/>
              <a:ext cx="1575761" cy="4751074"/>
            </a:xfrm>
            <a:custGeom>
              <a:avLst/>
              <a:gdLst/>
              <a:ahLst/>
              <a:cxnLst/>
              <a:rect r="r" b="b" t="t" l="l"/>
              <a:pathLst>
                <a:path h="4751074" w="1575761">
                  <a:moveTo>
                    <a:pt x="0" y="0"/>
                  </a:moveTo>
                  <a:lnTo>
                    <a:pt x="1575762" y="0"/>
                  </a:lnTo>
                  <a:lnTo>
                    <a:pt x="1575762" y="4751074"/>
                  </a:lnTo>
                  <a:lnTo>
                    <a:pt x="0" y="4751074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22">
                <a:extLst>
                  <a:ext uri="{96DAC541-7B7A-43D3-8B79-37D633B846F1}">
                    <asvg:svgBlip xmlns:asvg="http://schemas.microsoft.com/office/drawing/2016/SVG/main" r:embed="rId23"/>
                  </a:ext>
                </a:extLst>
              </a:blip>
              <a:stretch>
                <a:fillRect l="0" t="0" r="-98619" b="0"/>
              </a:stretch>
            </a:blipFill>
          </p:spPr>
        </p:sp>
        <p:sp>
          <p:nvSpPr>
            <p:cNvPr name="Freeform 17" id="17"/>
            <p:cNvSpPr/>
            <p:nvPr/>
          </p:nvSpPr>
          <p:spPr>
            <a:xfrm flipH="false" flipV="false" rot="0">
              <a:off x="6503766" y="3074590"/>
              <a:ext cx="2027687" cy="1164713"/>
            </a:xfrm>
            <a:custGeom>
              <a:avLst/>
              <a:gdLst/>
              <a:ahLst/>
              <a:cxnLst/>
              <a:rect r="r" b="b" t="t" l="l"/>
              <a:pathLst>
                <a:path h="1164713" w="2027687">
                  <a:moveTo>
                    <a:pt x="0" y="0"/>
                  </a:moveTo>
                  <a:lnTo>
                    <a:pt x="2027687" y="0"/>
                  </a:lnTo>
                  <a:lnTo>
                    <a:pt x="2027687" y="1164713"/>
                  </a:lnTo>
                  <a:lnTo>
                    <a:pt x="0" y="1164713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24">
                <a:extLst>
                  <a:ext uri="{96DAC541-7B7A-43D3-8B79-37D633B846F1}">
                    <asvg:svgBlip xmlns:asvg="http://schemas.microsoft.com/office/drawing/2016/SVG/main" r:embed="rId25"/>
                  </a:ext>
                </a:extLst>
              </a:blip>
              <a:stretch>
                <a:fillRect l="0" t="0" r="0" b="-102728"/>
              </a:stretch>
            </a:blipFill>
          </p:spPr>
        </p:sp>
      </p:grpSp>
      <p:grpSp>
        <p:nvGrpSpPr>
          <p:cNvPr name="Group 18" id="18"/>
          <p:cNvGrpSpPr/>
          <p:nvPr/>
        </p:nvGrpSpPr>
        <p:grpSpPr>
          <a:xfrm rot="0">
            <a:off x="6581522" y="0"/>
            <a:ext cx="11796264" cy="4637212"/>
            <a:chOff x="0" y="0"/>
            <a:chExt cx="1827550" cy="718425"/>
          </a:xfrm>
        </p:grpSpPr>
        <p:sp>
          <p:nvSpPr>
            <p:cNvPr name="Freeform 19" id="19"/>
            <p:cNvSpPr/>
            <p:nvPr/>
          </p:nvSpPr>
          <p:spPr>
            <a:xfrm flipH="false" flipV="false" rot="0">
              <a:off x="0" y="0"/>
              <a:ext cx="1827550" cy="718425"/>
            </a:xfrm>
            <a:custGeom>
              <a:avLst/>
              <a:gdLst/>
              <a:ahLst/>
              <a:cxnLst/>
              <a:rect r="r" b="b" t="t" l="l"/>
              <a:pathLst>
                <a:path h="718425" w="1827550">
                  <a:moveTo>
                    <a:pt x="0" y="0"/>
                  </a:moveTo>
                  <a:lnTo>
                    <a:pt x="1827550" y="0"/>
                  </a:lnTo>
                  <a:lnTo>
                    <a:pt x="1827550" y="718425"/>
                  </a:lnTo>
                  <a:lnTo>
                    <a:pt x="0" y="718425"/>
                  </a:lnTo>
                  <a:close/>
                </a:path>
              </a:pathLst>
            </a:custGeom>
            <a:blipFill>
              <a:blip r:embed="rId26"/>
              <a:stretch>
                <a:fillRect l="0" t="-34582" r="0" b="-34582"/>
              </a:stretch>
            </a:blipFill>
          </p:spPr>
        </p:sp>
      </p:grpSp>
      <p:sp>
        <p:nvSpPr>
          <p:cNvPr name="TextBox 20" id="20"/>
          <p:cNvSpPr txBox="true"/>
          <p:nvPr/>
        </p:nvSpPr>
        <p:spPr>
          <a:xfrm rot="0">
            <a:off x="6581522" y="5476990"/>
            <a:ext cx="11706478" cy="484632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 marL="647697" indent="-323848" lvl="1">
              <a:lnSpc>
                <a:spcPts val="3839"/>
              </a:lnSpc>
              <a:buFont typeface="Arial"/>
              <a:buChar char="•"/>
            </a:pPr>
            <a:r>
              <a:rPr lang="en-US" sz="2999">
                <a:solidFill>
                  <a:srgbClr val="88A3B6"/>
                </a:solidFill>
                <a:latin typeface="Garet"/>
                <a:ea typeface="Garet"/>
                <a:cs typeface="Garet"/>
                <a:sym typeface="Garet"/>
              </a:rPr>
              <a:t>pay attention</a:t>
            </a:r>
          </a:p>
          <a:p>
            <a:pPr algn="l" marL="647697" indent="-323848" lvl="1">
              <a:lnSpc>
                <a:spcPts val="3839"/>
              </a:lnSpc>
              <a:buFont typeface="Arial"/>
              <a:buChar char="•"/>
            </a:pPr>
            <a:r>
              <a:rPr lang="en-US" sz="2999">
                <a:solidFill>
                  <a:srgbClr val="88A3B6"/>
                </a:solidFill>
                <a:latin typeface="Garet"/>
                <a:ea typeface="Garet"/>
                <a:cs typeface="Garet"/>
                <a:sym typeface="Garet"/>
              </a:rPr>
              <a:t>commu</a:t>
            </a:r>
            <a:r>
              <a:rPr lang="en-US" sz="2999">
                <a:solidFill>
                  <a:srgbClr val="88A3B6"/>
                </a:solidFill>
                <a:latin typeface="Garet"/>
                <a:ea typeface="Garet"/>
                <a:cs typeface="Garet"/>
                <a:sym typeface="Garet"/>
              </a:rPr>
              <a:t>nicate</a:t>
            </a:r>
          </a:p>
          <a:p>
            <a:pPr algn="l" marL="647697" indent="-323848" lvl="1">
              <a:lnSpc>
                <a:spcPts val="3839"/>
              </a:lnSpc>
              <a:buFont typeface="Arial"/>
              <a:buChar char="•"/>
            </a:pPr>
            <a:r>
              <a:rPr lang="en-US" sz="2999">
                <a:solidFill>
                  <a:srgbClr val="88A3B6"/>
                </a:solidFill>
                <a:latin typeface="Garet"/>
                <a:ea typeface="Garet"/>
                <a:cs typeface="Garet"/>
                <a:sym typeface="Garet"/>
              </a:rPr>
              <a:t>so</a:t>
            </a:r>
            <a:r>
              <a:rPr lang="en-US" sz="2999">
                <a:solidFill>
                  <a:srgbClr val="88A3B6"/>
                </a:solidFill>
                <a:latin typeface="Garet"/>
                <a:ea typeface="Garet"/>
                <a:cs typeface="Garet"/>
                <a:sym typeface="Garet"/>
              </a:rPr>
              <a:t>lve probl</a:t>
            </a:r>
            <a:r>
              <a:rPr lang="en-US" sz="2999">
                <a:solidFill>
                  <a:srgbClr val="88A3B6"/>
                </a:solidFill>
                <a:latin typeface="Garet"/>
                <a:ea typeface="Garet"/>
                <a:cs typeface="Garet"/>
                <a:sym typeface="Garet"/>
              </a:rPr>
              <a:t>ems</a:t>
            </a:r>
          </a:p>
          <a:p>
            <a:pPr algn="l" marL="647697" indent="-323848" lvl="1">
              <a:lnSpc>
                <a:spcPts val="3839"/>
              </a:lnSpc>
              <a:buFont typeface="Arial"/>
              <a:buChar char="•"/>
            </a:pPr>
            <a:r>
              <a:rPr lang="en-US" sz="2999">
                <a:solidFill>
                  <a:srgbClr val="88A3B6"/>
                </a:solidFill>
                <a:latin typeface="Garet"/>
                <a:ea typeface="Garet"/>
                <a:cs typeface="Garet"/>
                <a:sym typeface="Garet"/>
              </a:rPr>
              <a:t>manage emotions</a:t>
            </a:r>
          </a:p>
          <a:p>
            <a:pPr algn="l" marL="647697" indent="-323848" lvl="1">
              <a:lnSpc>
                <a:spcPts val="3839"/>
              </a:lnSpc>
              <a:buFont typeface="Arial"/>
              <a:buChar char="•"/>
            </a:pPr>
            <a:r>
              <a:rPr lang="en-US" sz="2999">
                <a:solidFill>
                  <a:srgbClr val="88A3B6"/>
                </a:solidFill>
                <a:latin typeface="Garet"/>
                <a:ea typeface="Garet"/>
                <a:cs typeface="Garet"/>
                <a:sym typeface="Garet"/>
              </a:rPr>
              <a:t>respond to others</a:t>
            </a:r>
          </a:p>
          <a:p>
            <a:pPr algn="l">
              <a:lnSpc>
                <a:spcPts val="3839"/>
              </a:lnSpc>
            </a:pPr>
          </a:p>
          <a:p>
            <a:pPr algn="l">
              <a:lnSpc>
                <a:spcPts val="3839"/>
              </a:lnSpc>
            </a:pPr>
            <a:r>
              <a:rPr lang="en-US" sz="2999">
                <a:solidFill>
                  <a:srgbClr val="88A3B6"/>
                </a:solidFill>
                <a:latin typeface="Garet"/>
                <a:ea typeface="Garet"/>
                <a:cs typeface="Garet"/>
                <a:sym typeface="Garet"/>
              </a:rPr>
              <a:t>Development happens through doing—not simply being told.</a:t>
            </a:r>
          </a:p>
          <a:p>
            <a:pPr algn="l">
              <a:lnSpc>
                <a:spcPts val="3839"/>
              </a:lnSpc>
            </a:pPr>
          </a:p>
          <a:p>
            <a:pPr algn="l">
              <a:lnSpc>
                <a:spcPts val="3839"/>
              </a:lnSpc>
            </a:pPr>
          </a:p>
        </p:txBody>
      </p:sp>
      <p:sp>
        <p:nvSpPr>
          <p:cNvPr name="TextBox 21" id="21"/>
          <p:cNvSpPr txBox="true"/>
          <p:nvPr/>
        </p:nvSpPr>
        <p:spPr>
          <a:xfrm rot="0">
            <a:off x="503368" y="2334692"/>
            <a:ext cx="5540232" cy="630364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3839"/>
              </a:lnSpc>
            </a:pPr>
            <a:r>
              <a:rPr lang="en-US" sz="2999">
                <a:solidFill>
                  <a:srgbClr val="88A3B6"/>
                </a:solidFill>
                <a:latin typeface="Garet"/>
                <a:ea typeface="Garet"/>
                <a:cs typeface="Garet"/>
                <a:sym typeface="Garet"/>
              </a:rPr>
              <a:t>Children’s brains develop through experience.</a:t>
            </a:r>
          </a:p>
          <a:p>
            <a:pPr algn="ctr">
              <a:lnSpc>
                <a:spcPts val="3839"/>
              </a:lnSpc>
            </a:pPr>
          </a:p>
          <a:p>
            <a:pPr algn="ctr">
              <a:lnSpc>
                <a:spcPts val="3839"/>
              </a:lnSpc>
            </a:pPr>
            <a:r>
              <a:rPr lang="en-US" sz="2999">
                <a:solidFill>
                  <a:srgbClr val="88A3B6"/>
                </a:solidFill>
                <a:latin typeface="Garet"/>
                <a:ea typeface="Garet"/>
                <a:cs typeface="Garet"/>
                <a:sym typeface="Garet"/>
              </a:rPr>
              <a:t>Repea</a:t>
            </a:r>
            <a:r>
              <a:rPr lang="en-US" sz="2999">
                <a:solidFill>
                  <a:srgbClr val="88A3B6"/>
                </a:solidFill>
                <a:latin typeface="Garet"/>
                <a:ea typeface="Garet"/>
                <a:cs typeface="Garet"/>
                <a:sym typeface="Garet"/>
              </a:rPr>
              <a:t>ted, meaningful experiences help children strengthen the skills they use to:</a:t>
            </a:r>
          </a:p>
          <a:p>
            <a:pPr algn="ctr">
              <a:lnSpc>
                <a:spcPts val="3839"/>
              </a:lnSpc>
            </a:pPr>
          </a:p>
          <a:p>
            <a:pPr algn="ctr">
              <a:lnSpc>
                <a:spcPts val="3839"/>
              </a:lnSpc>
            </a:pPr>
          </a:p>
          <a:p>
            <a:pPr algn="ctr">
              <a:lnSpc>
                <a:spcPts val="3839"/>
              </a:lnSpc>
            </a:pPr>
          </a:p>
          <a:p>
            <a:pPr algn="ctr">
              <a:lnSpc>
                <a:spcPts val="3839"/>
              </a:lnSpc>
            </a:pPr>
          </a:p>
          <a:p>
            <a:pPr algn="ctr">
              <a:lnSpc>
                <a:spcPts val="3839"/>
              </a:lnSpc>
            </a:pPr>
          </a:p>
          <a:p>
            <a:pPr algn="ctr">
              <a:lnSpc>
                <a:spcPts val="3839"/>
              </a:lnSpc>
            </a:pPr>
          </a:p>
        </p:txBody>
      </p:sp>
      <p:sp>
        <p:nvSpPr>
          <p:cNvPr name="TextBox 22" id="22"/>
          <p:cNvSpPr txBox="true"/>
          <p:nvPr/>
        </p:nvSpPr>
        <p:spPr>
          <a:xfrm rot="0">
            <a:off x="857056" y="493862"/>
            <a:ext cx="4832856" cy="137570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5045"/>
              </a:lnSpc>
            </a:pPr>
            <a:r>
              <a:rPr lang="en-US" sz="5668">
                <a:solidFill>
                  <a:srgbClr val="88A3B6"/>
                </a:solidFill>
                <a:latin typeface="Sailors"/>
                <a:ea typeface="Sailors"/>
                <a:cs typeface="Sailors"/>
                <a:sym typeface="Sailors"/>
              </a:rPr>
              <a:t>A DEVELOPING BRAIN</a:t>
            </a:r>
          </a:p>
        </p:txBody>
      </p:sp>
    </p:spTree>
  </p:cSld>
  <p:clrMapOvr>
    <a:masterClrMapping/>
  </p:clrMapOvr>
</p:sld>
</file>

<file path=ppt/slides/slide9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bg>
      <p:bgPr>
        <a:solidFill>
          <a:srgbClr val="FFFCF7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name="Group 2" id="2"/>
          <p:cNvGrpSpPr/>
          <p:nvPr/>
        </p:nvGrpSpPr>
        <p:grpSpPr>
          <a:xfrm rot="0">
            <a:off x="-727113" y="2084604"/>
            <a:ext cx="6464175" cy="7040530"/>
            <a:chOff x="0" y="0"/>
            <a:chExt cx="922874" cy="1005159"/>
          </a:xfrm>
        </p:grpSpPr>
        <p:sp>
          <p:nvSpPr>
            <p:cNvPr name="Freeform 3" id="3"/>
            <p:cNvSpPr/>
            <p:nvPr/>
          </p:nvSpPr>
          <p:spPr>
            <a:xfrm flipH="false" flipV="false" rot="0">
              <a:off x="0" y="0"/>
              <a:ext cx="922874" cy="1005159"/>
            </a:xfrm>
            <a:custGeom>
              <a:avLst/>
              <a:gdLst/>
              <a:ahLst/>
              <a:cxnLst/>
              <a:rect r="r" b="b" t="t" l="l"/>
              <a:pathLst>
                <a:path h="1005159" w="922874">
                  <a:moveTo>
                    <a:pt x="0" y="0"/>
                  </a:moveTo>
                  <a:lnTo>
                    <a:pt x="922874" y="0"/>
                  </a:lnTo>
                  <a:lnTo>
                    <a:pt x="922874" y="1005159"/>
                  </a:lnTo>
                  <a:lnTo>
                    <a:pt x="0" y="1005159"/>
                  </a:lnTo>
                  <a:close/>
                </a:path>
              </a:pathLst>
            </a:custGeom>
            <a:blipFill>
              <a:blip r:embed="rId2"/>
              <a:stretch>
                <a:fillRect l="-45540" t="0" r="-45540" b="0"/>
              </a:stretch>
            </a:blipFill>
          </p:spPr>
        </p:sp>
      </p:grpSp>
      <p:grpSp>
        <p:nvGrpSpPr>
          <p:cNvPr name="Group 4" id="4"/>
          <p:cNvGrpSpPr/>
          <p:nvPr/>
        </p:nvGrpSpPr>
        <p:grpSpPr>
          <a:xfrm rot="-10800000">
            <a:off x="16762065" y="5143500"/>
            <a:ext cx="3051869" cy="7087276"/>
            <a:chOff x="0" y="0"/>
            <a:chExt cx="4069159" cy="9449702"/>
          </a:xfrm>
        </p:grpSpPr>
        <p:sp>
          <p:nvSpPr>
            <p:cNvPr name="Freeform 5" id="5"/>
            <p:cNvSpPr/>
            <p:nvPr/>
          </p:nvSpPr>
          <p:spPr>
            <a:xfrm flipH="false" flipV="false" rot="0">
              <a:off x="3740766" y="0"/>
              <a:ext cx="328393" cy="498510"/>
            </a:xfrm>
            <a:custGeom>
              <a:avLst/>
              <a:gdLst/>
              <a:ahLst/>
              <a:cxnLst/>
              <a:rect r="r" b="b" t="t" l="l"/>
              <a:pathLst>
                <a:path h="498510" w="328393">
                  <a:moveTo>
                    <a:pt x="0" y="0"/>
                  </a:moveTo>
                  <a:lnTo>
                    <a:pt x="328393" y="0"/>
                  </a:lnTo>
                  <a:lnTo>
                    <a:pt x="328393" y="498510"/>
                  </a:lnTo>
                  <a:lnTo>
                    <a:pt x="0" y="498510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3">
                <a:extLst>
                  <a:ext uri="{96DAC541-7B7A-43D3-8B79-37D633B846F1}">
                    <asvg:svgBlip xmlns:asvg="http://schemas.microsoft.com/office/drawing/2016/SVG/main" r:embed="rId4"/>
                  </a:ext>
                </a:extLst>
              </a:blip>
              <a:stretch>
                <a:fillRect l="0" t="0" r="0" b="0"/>
              </a:stretch>
            </a:blipFill>
          </p:spPr>
        </p:sp>
        <p:sp>
          <p:nvSpPr>
            <p:cNvPr name="Freeform 6" id="6"/>
            <p:cNvSpPr/>
            <p:nvPr/>
          </p:nvSpPr>
          <p:spPr>
            <a:xfrm flipH="false" flipV="false" rot="0">
              <a:off x="2874786" y="1864389"/>
              <a:ext cx="1194373" cy="1194373"/>
            </a:xfrm>
            <a:custGeom>
              <a:avLst/>
              <a:gdLst/>
              <a:ahLst/>
              <a:cxnLst/>
              <a:rect r="r" b="b" t="t" l="l"/>
              <a:pathLst>
                <a:path h="1194373" w="1194373">
                  <a:moveTo>
                    <a:pt x="0" y="0"/>
                  </a:moveTo>
                  <a:lnTo>
                    <a:pt x="1194373" y="0"/>
                  </a:lnTo>
                  <a:lnTo>
                    <a:pt x="1194373" y="1194373"/>
                  </a:lnTo>
                  <a:lnTo>
                    <a:pt x="0" y="1194373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5">
                <a:extLst>
                  <a:ext uri="{96DAC541-7B7A-43D3-8B79-37D633B846F1}">
                    <asvg:svgBlip xmlns:asvg="http://schemas.microsoft.com/office/drawing/2016/SVG/main" r:embed="rId6"/>
                  </a:ext>
                </a:extLst>
              </a:blip>
              <a:stretch>
                <a:fillRect l="0" t="0" r="0" b="0"/>
              </a:stretch>
            </a:blipFill>
          </p:spPr>
        </p:sp>
        <p:sp>
          <p:nvSpPr>
            <p:cNvPr name="Freeform 7" id="7"/>
            <p:cNvSpPr/>
            <p:nvPr/>
          </p:nvSpPr>
          <p:spPr>
            <a:xfrm flipH="false" flipV="true" rot="0">
              <a:off x="2874786" y="670016"/>
              <a:ext cx="1194373" cy="1194373"/>
            </a:xfrm>
            <a:custGeom>
              <a:avLst/>
              <a:gdLst/>
              <a:ahLst/>
              <a:cxnLst/>
              <a:rect r="r" b="b" t="t" l="l"/>
              <a:pathLst>
                <a:path h="1194373" w="1194373">
                  <a:moveTo>
                    <a:pt x="0" y="1194373"/>
                  </a:moveTo>
                  <a:lnTo>
                    <a:pt x="1194373" y="1194373"/>
                  </a:lnTo>
                  <a:lnTo>
                    <a:pt x="1194373" y="0"/>
                  </a:lnTo>
                  <a:lnTo>
                    <a:pt x="0" y="0"/>
                  </a:lnTo>
                  <a:lnTo>
                    <a:pt x="0" y="1194373"/>
                  </a:lnTo>
                  <a:close/>
                </a:path>
              </a:pathLst>
            </a:custGeom>
            <a:blipFill>
              <a:blip r:embed="rId5">
                <a:extLst>
                  <a:ext uri="{96DAC541-7B7A-43D3-8B79-37D633B846F1}">
                    <asvg:svgBlip xmlns:asvg="http://schemas.microsoft.com/office/drawing/2016/SVG/main" r:embed="rId6"/>
                  </a:ext>
                </a:extLst>
              </a:blip>
              <a:stretch>
                <a:fillRect l="0" t="0" r="0" b="0"/>
              </a:stretch>
            </a:blipFill>
          </p:spPr>
        </p:sp>
        <p:sp>
          <p:nvSpPr>
            <p:cNvPr name="Freeform 8" id="8"/>
            <p:cNvSpPr/>
            <p:nvPr/>
          </p:nvSpPr>
          <p:spPr>
            <a:xfrm flipH="false" flipV="false" rot="0">
              <a:off x="3307776" y="0"/>
              <a:ext cx="328393" cy="498510"/>
            </a:xfrm>
            <a:custGeom>
              <a:avLst/>
              <a:gdLst/>
              <a:ahLst/>
              <a:cxnLst/>
              <a:rect r="r" b="b" t="t" l="l"/>
              <a:pathLst>
                <a:path h="498510" w="328393">
                  <a:moveTo>
                    <a:pt x="0" y="0"/>
                  </a:moveTo>
                  <a:lnTo>
                    <a:pt x="328393" y="0"/>
                  </a:lnTo>
                  <a:lnTo>
                    <a:pt x="328393" y="498510"/>
                  </a:lnTo>
                  <a:lnTo>
                    <a:pt x="0" y="498510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3">
                <a:extLst>
                  <a:ext uri="{96DAC541-7B7A-43D3-8B79-37D633B846F1}">
                    <asvg:svgBlip xmlns:asvg="http://schemas.microsoft.com/office/drawing/2016/SVG/main" r:embed="rId4"/>
                  </a:ext>
                </a:extLst>
              </a:blip>
              <a:stretch>
                <a:fillRect l="0" t="0" r="0" b="0"/>
              </a:stretch>
            </a:blipFill>
          </p:spPr>
        </p:sp>
        <p:sp>
          <p:nvSpPr>
            <p:cNvPr name="Freeform 9" id="9"/>
            <p:cNvSpPr/>
            <p:nvPr/>
          </p:nvSpPr>
          <p:spPr>
            <a:xfrm flipH="false" flipV="false" rot="0">
              <a:off x="2408527" y="1364496"/>
              <a:ext cx="932517" cy="1097079"/>
            </a:xfrm>
            <a:custGeom>
              <a:avLst/>
              <a:gdLst/>
              <a:ahLst/>
              <a:cxnLst/>
              <a:rect r="r" b="b" t="t" l="l"/>
              <a:pathLst>
                <a:path h="1097079" w="932517">
                  <a:moveTo>
                    <a:pt x="0" y="0"/>
                  </a:moveTo>
                  <a:lnTo>
                    <a:pt x="932517" y="0"/>
                  </a:lnTo>
                  <a:lnTo>
                    <a:pt x="932517" y="1097080"/>
                  </a:lnTo>
                  <a:lnTo>
                    <a:pt x="0" y="1097080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7">
                <a:extLst>
                  <a:ext uri="{96DAC541-7B7A-43D3-8B79-37D633B846F1}">
                    <asvg:svgBlip xmlns:asvg="http://schemas.microsoft.com/office/drawing/2016/SVG/main" r:embed="rId8"/>
                  </a:ext>
                </a:extLst>
              </a:blip>
              <a:stretch>
                <a:fillRect l="0" t="0" r="0" b="0"/>
              </a:stretch>
            </a:blipFill>
          </p:spPr>
        </p:sp>
        <p:sp>
          <p:nvSpPr>
            <p:cNvPr name="Freeform 10" id="10"/>
            <p:cNvSpPr/>
            <p:nvPr/>
          </p:nvSpPr>
          <p:spPr>
            <a:xfrm flipH="false" flipV="false" rot="0">
              <a:off x="2874786" y="0"/>
              <a:ext cx="328393" cy="498510"/>
            </a:xfrm>
            <a:custGeom>
              <a:avLst/>
              <a:gdLst/>
              <a:ahLst/>
              <a:cxnLst/>
              <a:rect r="r" b="b" t="t" l="l"/>
              <a:pathLst>
                <a:path h="498510" w="328393">
                  <a:moveTo>
                    <a:pt x="0" y="0"/>
                  </a:moveTo>
                  <a:lnTo>
                    <a:pt x="328393" y="0"/>
                  </a:lnTo>
                  <a:lnTo>
                    <a:pt x="328393" y="498510"/>
                  </a:lnTo>
                  <a:lnTo>
                    <a:pt x="0" y="498510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3">
                <a:extLst>
                  <a:ext uri="{96DAC541-7B7A-43D3-8B79-37D633B846F1}">
                    <asvg:svgBlip xmlns:asvg="http://schemas.microsoft.com/office/drawing/2016/SVG/main" r:embed="rId4"/>
                  </a:ext>
                </a:extLst>
              </a:blip>
              <a:stretch>
                <a:fillRect l="0" t="0" r="0" b="0"/>
              </a:stretch>
            </a:blipFill>
          </p:spPr>
        </p:sp>
        <p:sp>
          <p:nvSpPr>
            <p:cNvPr name="Freeform 11" id="11"/>
            <p:cNvSpPr/>
            <p:nvPr/>
          </p:nvSpPr>
          <p:spPr>
            <a:xfrm flipH="false" flipV="false" rot="0">
              <a:off x="1066576" y="0"/>
              <a:ext cx="1534267" cy="1534267"/>
            </a:xfrm>
            <a:custGeom>
              <a:avLst/>
              <a:gdLst/>
              <a:ahLst/>
              <a:cxnLst/>
              <a:rect r="r" b="b" t="t" l="l"/>
              <a:pathLst>
                <a:path h="1534267" w="1534267">
                  <a:moveTo>
                    <a:pt x="0" y="0"/>
                  </a:moveTo>
                  <a:lnTo>
                    <a:pt x="1534267" y="0"/>
                  </a:lnTo>
                  <a:lnTo>
                    <a:pt x="1534267" y="1534267"/>
                  </a:lnTo>
                  <a:lnTo>
                    <a:pt x="0" y="1534267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9">
                <a:extLst>
                  <a:ext uri="{96DAC541-7B7A-43D3-8B79-37D633B846F1}">
                    <asvg:svgBlip xmlns:asvg="http://schemas.microsoft.com/office/drawing/2016/SVG/main" r:embed="rId10"/>
                  </a:ext>
                </a:extLst>
              </a:blip>
              <a:stretch>
                <a:fillRect l="0" t="0" r="0" b="0"/>
              </a:stretch>
            </a:blipFill>
          </p:spPr>
        </p:sp>
        <p:sp>
          <p:nvSpPr>
            <p:cNvPr name="Freeform 12" id="12"/>
            <p:cNvSpPr/>
            <p:nvPr/>
          </p:nvSpPr>
          <p:spPr>
            <a:xfrm flipH="false" flipV="false" rot="5400000">
              <a:off x="1299221" y="1730699"/>
              <a:ext cx="1303250" cy="1299992"/>
            </a:xfrm>
            <a:custGeom>
              <a:avLst/>
              <a:gdLst/>
              <a:ahLst/>
              <a:cxnLst/>
              <a:rect r="r" b="b" t="t" l="l"/>
              <a:pathLst>
                <a:path h="1299992" w="1303250">
                  <a:moveTo>
                    <a:pt x="0" y="0"/>
                  </a:moveTo>
                  <a:lnTo>
                    <a:pt x="1303251" y="0"/>
                  </a:lnTo>
                  <a:lnTo>
                    <a:pt x="1303251" y="1299992"/>
                  </a:lnTo>
                  <a:lnTo>
                    <a:pt x="0" y="1299992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11">
                <a:extLst>
                  <a:ext uri="{96DAC541-7B7A-43D3-8B79-37D633B846F1}">
                    <asvg:svgBlip xmlns:asvg="http://schemas.microsoft.com/office/drawing/2016/SVG/main" r:embed="rId12"/>
                  </a:ext>
                </a:extLst>
              </a:blip>
              <a:stretch>
                <a:fillRect l="0" t="0" r="0" b="0"/>
              </a:stretch>
            </a:blipFill>
          </p:spPr>
        </p:sp>
        <p:sp>
          <p:nvSpPr>
            <p:cNvPr name="Freeform 13" id="13"/>
            <p:cNvSpPr/>
            <p:nvPr/>
          </p:nvSpPr>
          <p:spPr>
            <a:xfrm flipH="false" flipV="false" rot="0">
              <a:off x="1091527" y="4330151"/>
              <a:ext cx="1942525" cy="1942525"/>
            </a:xfrm>
            <a:custGeom>
              <a:avLst/>
              <a:gdLst/>
              <a:ahLst/>
              <a:cxnLst/>
              <a:rect r="r" b="b" t="t" l="l"/>
              <a:pathLst>
                <a:path h="1942525" w="1942525">
                  <a:moveTo>
                    <a:pt x="0" y="0"/>
                  </a:moveTo>
                  <a:lnTo>
                    <a:pt x="1942525" y="0"/>
                  </a:lnTo>
                  <a:lnTo>
                    <a:pt x="1942525" y="1942525"/>
                  </a:lnTo>
                  <a:lnTo>
                    <a:pt x="0" y="1942525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13">
                <a:extLst>
                  <a:ext uri="{96DAC541-7B7A-43D3-8B79-37D633B846F1}">
                    <asvg:svgBlip xmlns:asvg="http://schemas.microsoft.com/office/drawing/2016/SVG/main" r:embed="rId14"/>
                  </a:ext>
                </a:extLst>
              </a:blip>
              <a:stretch>
                <a:fillRect l="0" t="0" r="0" b="0"/>
              </a:stretch>
            </a:blipFill>
          </p:spPr>
        </p:sp>
        <p:sp>
          <p:nvSpPr>
            <p:cNvPr name="Freeform 14" id="14"/>
            <p:cNvSpPr/>
            <p:nvPr/>
          </p:nvSpPr>
          <p:spPr>
            <a:xfrm flipH="false" flipV="false" rot="0">
              <a:off x="0" y="3261962"/>
              <a:ext cx="1956233" cy="1956233"/>
            </a:xfrm>
            <a:custGeom>
              <a:avLst/>
              <a:gdLst/>
              <a:ahLst/>
              <a:cxnLst/>
              <a:rect r="r" b="b" t="t" l="l"/>
              <a:pathLst>
                <a:path h="1956233" w="1956233">
                  <a:moveTo>
                    <a:pt x="0" y="0"/>
                  </a:moveTo>
                  <a:lnTo>
                    <a:pt x="1956233" y="0"/>
                  </a:lnTo>
                  <a:lnTo>
                    <a:pt x="1956233" y="1956233"/>
                  </a:lnTo>
                  <a:lnTo>
                    <a:pt x="0" y="1956233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15">
                <a:extLst>
                  <a:ext uri="{96DAC541-7B7A-43D3-8B79-37D633B846F1}">
                    <asvg:svgBlip xmlns:asvg="http://schemas.microsoft.com/office/drawing/2016/SVG/main" r:embed="rId16"/>
                  </a:ext>
                </a:extLst>
              </a:blip>
              <a:stretch>
                <a:fillRect l="0" t="0" r="0" b="0"/>
              </a:stretch>
            </a:blipFill>
          </p:spPr>
        </p:sp>
        <p:sp>
          <p:nvSpPr>
            <p:cNvPr name="Freeform 15" id="15"/>
            <p:cNvSpPr/>
            <p:nvPr/>
          </p:nvSpPr>
          <p:spPr>
            <a:xfrm flipH="false" flipV="false" rot="5400000">
              <a:off x="2907796" y="2570085"/>
              <a:ext cx="469486" cy="1853241"/>
            </a:xfrm>
            <a:custGeom>
              <a:avLst/>
              <a:gdLst/>
              <a:ahLst/>
              <a:cxnLst/>
              <a:rect r="r" b="b" t="t" l="l"/>
              <a:pathLst>
                <a:path h="1853241" w="469486">
                  <a:moveTo>
                    <a:pt x="0" y="0"/>
                  </a:moveTo>
                  <a:lnTo>
                    <a:pt x="469485" y="0"/>
                  </a:lnTo>
                  <a:lnTo>
                    <a:pt x="469485" y="1853240"/>
                  </a:lnTo>
                  <a:lnTo>
                    <a:pt x="0" y="1853240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17">
                <a:extLst>
                  <a:ext uri="{96DAC541-7B7A-43D3-8B79-37D633B846F1}">
                    <asvg:svgBlip xmlns:asvg="http://schemas.microsoft.com/office/drawing/2016/SVG/main" r:embed="rId18"/>
                  </a:ext>
                </a:extLst>
              </a:blip>
              <a:stretch>
                <a:fillRect l="0" t="0" r="-160034" b="0"/>
              </a:stretch>
            </a:blipFill>
          </p:spPr>
        </p:sp>
        <p:sp>
          <p:nvSpPr>
            <p:cNvPr name="Freeform 16" id="16"/>
            <p:cNvSpPr/>
            <p:nvPr/>
          </p:nvSpPr>
          <p:spPr>
            <a:xfrm flipH="false" flipV="false" rot="5400000">
              <a:off x="2907796" y="3313458"/>
              <a:ext cx="469486" cy="1853241"/>
            </a:xfrm>
            <a:custGeom>
              <a:avLst/>
              <a:gdLst/>
              <a:ahLst/>
              <a:cxnLst/>
              <a:rect r="r" b="b" t="t" l="l"/>
              <a:pathLst>
                <a:path h="1853241" w="469486">
                  <a:moveTo>
                    <a:pt x="0" y="0"/>
                  </a:moveTo>
                  <a:lnTo>
                    <a:pt x="469485" y="0"/>
                  </a:lnTo>
                  <a:lnTo>
                    <a:pt x="469485" y="1853241"/>
                  </a:lnTo>
                  <a:lnTo>
                    <a:pt x="0" y="1853241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17">
                <a:extLst>
                  <a:ext uri="{96DAC541-7B7A-43D3-8B79-37D633B846F1}">
                    <asvg:svgBlip xmlns:asvg="http://schemas.microsoft.com/office/drawing/2016/SVG/main" r:embed="rId18"/>
                  </a:ext>
                </a:extLst>
              </a:blip>
              <a:stretch>
                <a:fillRect l="0" t="0" r="-160034" b="0"/>
              </a:stretch>
            </a:blipFill>
          </p:spPr>
        </p:sp>
        <p:sp>
          <p:nvSpPr>
            <p:cNvPr name="Freeform 17" id="17"/>
            <p:cNvSpPr/>
            <p:nvPr/>
          </p:nvSpPr>
          <p:spPr>
            <a:xfrm flipH="false" flipV="false" rot="5400000">
              <a:off x="2907796" y="4056832"/>
              <a:ext cx="469486" cy="1853241"/>
            </a:xfrm>
            <a:custGeom>
              <a:avLst/>
              <a:gdLst/>
              <a:ahLst/>
              <a:cxnLst/>
              <a:rect r="r" b="b" t="t" l="l"/>
              <a:pathLst>
                <a:path h="1853241" w="469486">
                  <a:moveTo>
                    <a:pt x="0" y="0"/>
                  </a:moveTo>
                  <a:lnTo>
                    <a:pt x="469485" y="0"/>
                  </a:lnTo>
                  <a:lnTo>
                    <a:pt x="469485" y="1853240"/>
                  </a:lnTo>
                  <a:lnTo>
                    <a:pt x="0" y="1853240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17">
                <a:extLst>
                  <a:ext uri="{96DAC541-7B7A-43D3-8B79-37D633B846F1}">
                    <asvg:svgBlip xmlns:asvg="http://schemas.microsoft.com/office/drawing/2016/SVG/main" r:embed="rId18"/>
                  </a:ext>
                </a:extLst>
              </a:blip>
              <a:stretch>
                <a:fillRect l="0" t="0" r="-160034" b="0"/>
              </a:stretch>
            </a:blipFill>
          </p:spPr>
        </p:sp>
        <p:sp>
          <p:nvSpPr>
            <p:cNvPr name="Freeform 18" id="18"/>
            <p:cNvSpPr/>
            <p:nvPr/>
          </p:nvSpPr>
          <p:spPr>
            <a:xfrm flipH="false" flipV="false" rot="0">
              <a:off x="3098608" y="5301413"/>
              <a:ext cx="947773" cy="894898"/>
            </a:xfrm>
            <a:custGeom>
              <a:avLst/>
              <a:gdLst/>
              <a:ahLst/>
              <a:cxnLst/>
              <a:rect r="r" b="b" t="t" l="l"/>
              <a:pathLst>
                <a:path h="894898" w="947773">
                  <a:moveTo>
                    <a:pt x="0" y="0"/>
                  </a:moveTo>
                  <a:lnTo>
                    <a:pt x="947773" y="0"/>
                  </a:lnTo>
                  <a:lnTo>
                    <a:pt x="947773" y="894898"/>
                  </a:lnTo>
                  <a:lnTo>
                    <a:pt x="0" y="894898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19">
                <a:extLst>
                  <a:ext uri="{96DAC541-7B7A-43D3-8B79-37D633B846F1}">
                    <asvg:svgBlip xmlns:asvg="http://schemas.microsoft.com/office/drawing/2016/SVG/main" r:embed="rId20"/>
                  </a:ext>
                </a:extLst>
              </a:blip>
              <a:stretch>
                <a:fillRect l="0" t="0" r="0" b="-51028"/>
              </a:stretch>
            </a:blipFill>
          </p:spPr>
        </p:sp>
        <p:sp>
          <p:nvSpPr>
            <p:cNvPr name="Freeform 19" id="19"/>
            <p:cNvSpPr/>
            <p:nvPr/>
          </p:nvSpPr>
          <p:spPr>
            <a:xfrm flipH="false" flipV="false" rot="0">
              <a:off x="1091527" y="5540485"/>
              <a:ext cx="337043" cy="336621"/>
            </a:xfrm>
            <a:custGeom>
              <a:avLst/>
              <a:gdLst/>
              <a:ahLst/>
              <a:cxnLst/>
              <a:rect r="r" b="b" t="t" l="l"/>
              <a:pathLst>
                <a:path h="336621" w="337043">
                  <a:moveTo>
                    <a:pt x="0" y="0"/>
                  </a:moveTo>
                  <a:lnTo>
                    <a:pt x="337043" y="0"/>
                  </a:lnTo>
                  <a:lnTo>
                    <a:pt x="337043" y="336621"/>
                  </a:lnTo>
                  <a:lnTo>
                    <a:pt x="0" y="336621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21">
                <a:extLst>
                  <a:ext uri="{96DAC541-7B7A-43D3-8B79-37D633B846F1}">
                    <asvg:svgBlip xmlns:asvg="http://schemas.microsoft.com/office/drawing/2016/SVG/main" r:embed="rId22"/>
                  </a:ext>
                </a:extLst>
              </a:blip>
              <a:stretch>
                <a:fillRect l="0" t="0" r="0" b="0"/>
              </a:stretch>
            </a:blipFill>
          </p:spPr>
        </p:sp>
        <p:sp>
          <p:nvSpPr>
            <p:cNvPr name="Freeform 20" id="20"/>
            <p:cNvSpPr/>
            <p:nvPr/>
          </p:nvSpPr>
          <p:spPr>
            <a:xfrm flipH="false" flipV="false" rot="0">
              <a:off x="516325" y="5553357"/>
              <a:ext cx="323750" cy="323750"/>
            </a:xfrm>
            <a:custGeom>
              <a:avLst/>
              <a:gdLst/>
              <a:ahLst/>
              <a:cxnLst/>
              <a:rect r="r" b="b" t="t" l="l"/>
              <a:pathLst>
                <a:path h="323750" w="323750">
                  <a:moveTo>
                    <a:pt x="0" y="0"/>
                  </a:moveTo>
                  <a:lnTo>
                    <a:pt x="323749" y="0"/>
                  </a:lnTo>
                  <a:lnTo>
                    <a:pt x="323749" y="323749"/>
                  </a:lnTo>
                  <a:lnTo>
                    <a:pt x="0" y="323749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23">
                <a:extLst>
                  <a:ext uri="{96DAC541-7B7A-43D3-8B79-37D633B846F1}">
                    <asvg:svgBlip xmlns:asvg="http://schemas.microsoft.com/office/drawing/2016/SVG/main" r:embed="rId24"/>
                  </a:ext>
                </a:extLst>
              </a:blip>
              <a:stretch>
                <a:fillRect l="0" t="0" r="0" b="0"/>
              </a:stretch>
            </a:blipFill>
          </p:spPr>
        </p:sp>
        <p:sp>
          <p:nvSpPr>
            <p:cNvPr name="Freeform 21" id="21"/>
            <p:cNvSpPr/>
            <p:nvPr/>
          </p:nvSpPr>
          <p:spPr>
            <a:xfrm flipH="false" flipV="false" rot="0">
              <a:off x="2128169" y="6476041"/>
              <a:ext cx="1940990" cy="1940990"/>
            </a:xfrm>
            <a:custGeom>
              <a:avLst/>
              <a:gdLst/>
              <a:ahLst/>
              <a:cxnLst/>
              <a:rect r="r" b="b" t="t" l="l"/>
              <a:pathLst>
                <a:path h="1940990" w="1940990">
                  <a:moveTo>
                    <a:pt x="0" y="0"/>
                  </a:moveTo>
                  <a:lnTo>
                    <a:pt x="1940990" y="0"/>
                  </a:lnTo>
                  <a:lnTo>
                    <a:pt x="1940990" y="1940990"/>
                  </a:lnTo>
                  <a:lnTo>
                    <a:pt x="0" y="1940990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25">
                <a:extLst>
                  <a:ext uri="{96DAC541-7B7A-43D3-8B79-37D633B846F1}">
                    <asvg:svgBlip xmlns:asvg="http://schemas.microsoft.com/office/drawing/2016/SVG/main" r:embed="rId26"/>
                  </a:ext>
                </a:extLst>
              </a:blip>
              <a:stretch>
                <a:fillRect l="-80214" t="-80214" r="0" b="0"/>
              </a:stretch>
            </a:blipFill>
          </p:spPr>
        </p:sp>
        <p:sp>
          <p:nvSpPr>
            <p:cNvPr name="Freeform 22" id="22"/>
            <p:cNvSpPr/>
            <p:nvPr/>
          </p:nvSpPr>
          <p:spPr>
            <a:xfrm flipH="false" flipV="false" rot="0">
              <a:off x="2273743" y="6476041"/>
              <a:ext cx="1649842" cy="1940990"/>
            </a:xfrm>
            <a:custGeom>
              <a:avLst/>
              <a:gdLst/>
              <a:ahLst/>
              <a:cxnLst/>
              <a:rect r="r" b="b" t="t" l="l"/>
              <a:pathLst>
                <a:path h="1940990" w="1649842">
                  <a:moveTo>
                    <a:pt x="0" y="0"/>
                  </a:moveTo>
                  <a:lnTo>
                    <a:pt x="1649842" y="0"/>
                  </a:lnTo>
                  <a:lnTo>
                    <a:pt x="1649842" y="1940990"/>
                  </a:lnTo>
                  <a:lnTo>
                    <a:pt x="0" y="1940990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7">
                <a:extLst>
                  <a:ext uri="{96DAC541-7B7A-43D3-8B79-37D633B846F1}">
                    <asvg:svgBlip xmlns:asvg="http://schemas.microsoft.com/office/drawing/2016/SVG/main" r:embed="rId8"/>
                  </a:ext>
                </a:extLst>
              </a:blip>
              <a:stretch>
                <a:fillRect l="0" t="0" r="0" b="0"/>
              </a:stretch>
            </a:blipFill>
          </p:spPr>
        </p:sp>
        <p:sp>
          <p:nvSpPr>
            <p:cNvPr name="Freeform 23" id="23"/>
            <p:cNvSpPr/>
            <p:nvPr/>
          </p:nvSpPr>
          <p:spPr>
            <a:xfrm flipH="false" flipV="false" rot="5400000">
              <a:off x="1864096" y="8681104"/>
              <a:ext cx="968069" cy="439923"/>
            </a:xfrm>
            <a:custGeom>
              <a:avLst/>
              <a:gdLst/>
              <a:ahLst/>
              <a:cxnLst/>
              <a:rect r="r" b="b" t="t" l="l"/>
              <a:pathLst>
                <a:path h="439923" w="968069">
                  <a:moveTo>
                    <a:pt x="0" y="0"/>
                  </a:moveTo>
                  <a:lnTo>
                    <a:pt x="968068" y="0"/>
                  </a:lnTo>
                  <a:lnTo>
                    <a:pt x="968068" y="439923"/>
                  </a:lnTo>
                  <a:lnTo>
                    <a:pt x="0" y="439923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27">
                <a:extLst>
                  <a:ext uri="{96DAC541-7B7A-43D3-8B79-37D633B846F1}">
                    <asvg:svgBlip xmlns:asvg="http://schemas.microsoft.com/office/drawing/2016/SVG/main" r:embed="rId28"/>
                  </a:ext>
                </a:extLst>
              </a:blip>
              <a:stretch>
                <a:fillRect l="0" t="0" r="0" b="-213802"/>
              </a:stretch>
            </a:blipFill>
          </p:spPr>
        </p:sp>
        <p:sp>
          <p:nvSpPr>
            <p:cNvPr name="Freeform 24" id="24"/>
            <p:cNvSpPr/>
            <p:nvPr/>
          </p:nvSpPr>
          <p:spPr>
            <a:xfrm flipH="true" flipV="true" rot="5400000">
              <a:off x="2304019" y="8681104"/>
              <a:ext cx="968069" cy="439923"/>
            </a:xfrm>
            <a:custGeom>
              <a:avLst/>
              <a:gdLst/>
              <a:ahLst/>
              <a:cxnLst/>
              <a:rect r="r" b="b" t="t" l="l"/>
              <a:pathLst>
                <a:path h="439923" w="968069">
                  <a:moveTo>
                    <a:pt x="968068" y="439923"/>
                  </a:moveTo>
                  <a:lnTo>
                    <a:pt x="0" y="439923"/>
                  </a:lnTo>
                  <a:lnTo>
                    <a:pt x="0" y="0"/>
                  </a:lnTo>
                  <a:lnTo>
                    <a:pt x="968068" y="0"/>
                  </a:lnTo>
                  <a:lnTo>
                    <a:pt x="968068" y="439923"/>
                  </a:lnTo>
                  <a:close/>
                </a:path>
              </a:pathLst>
            </a:custGeom>
            <a:blipFill>
              <a:blip r:embed="rId27">
                <a:extLst>
                  <a:ext uri="{96DAC541-7B7A-43D3-8B79-37D633B846F1}">
                    <asvg:svgBlip xmlns:asvg="http://schemas.microsoft.com/office/drawing/2016/SVG/main" r:embed="rId28"/>
                  </a:ext>
                </a:extLst>
              </a:blip>
              <a:stretch>
                <a:fillRect l="0" t="0" r="0" b="-213802"/>
              </a:stretch>
            </a:blipFill>
          </p:spPr>
        </p:sp>
        <p:sp>
          <p:nvSpPr>
            <p:cNvPr name="Freeform 25" id="25"/>
            <p:cNvSpPr/>
            <p:nvPr/>
          </p:nvSpPr>
          <p:spPr>
            <a:xfrm flipH="false" flipV="false" rot="0">
              <a:off x="3098664" y="8417031"/>
              <a:ext cx="970495" cy="968069"/>
            </a:xfrm>
            <a:custGeom>
              <a:avLst/>
              <a:gdLst/>
              <a:ahLst/>
              <a:cxnLst/>
              <a:rect r="r" b="b" t="t" l="l"/>
              <a:pathLst>
                <a:path h="968069" w="970495">
                  <a:moveTo>
                    <a:pt x="0" y="0"/>
                  </a:moveTo>
                  <a:lnTo>
                    <a:pt x="970495" y="0"/>
                  </a:lnTo>
                  <a:lnTo>
                    <a:pt x="970495" y="968069"/>
                  </a:lnTo>
                  <a:lnTo>
                    <a:pt x="0" y="968069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29">
                <a:extLst>
                  <a:ext uri="{96DAC541-7B7A-43D3-8B79-37D633B846F1}">
                    <asvg:svgBlip xmlns:asvg="http://schemas.microsoft.com/office/drawing/2016/SVG/main" r:embed="rId30"/>
                  </a:ext>
                </a:extLst>
              </a:blip>
              <a:stretch>
                <a:fillRect l="0" t="0" r="0" b="0"/>
              </a:stretch>
            </a:blipFill>
          </p:spPr>
        </p:sp>
        <p:sp>
          <p:nvSpPr>
            <p:cNvPr name="Freeform 26" id="26"/>
            <p:cNvSpPr/>
            <p:nvPr/>
          </p:nvSpPr>
          <p:spPr>
            <a:xfrm flipH="false" flipV="false" rot="0">
              <a:off x="915432" y="6476041"/>
              <a:ext cx="986257" cy="2973661"/>
            </a:xfrm>
            <a:custGeom>
              <a:avLst/>
              <a:gdLst/>
              <a:ahLst/>
              <a:cxnLst/>
              <a:rect r="r" b="b" t="t" l="l"/>
              <a:pathLst>
                <a:path h="2973661" w="986257">
                  <a:moveTo>
                    <a:pt x="0" y="0"/>
                  </a:moveTo>
                  <a:lnTo>
                    <a:pt x="986257" y="0"/>
                  </a:lnTo>
                  <a:lnTo>
                    <a:pt x="986257" y="2973661"/>
                  </a:lnTo>
                  <a:lnTo>
                    <a:pt x="0" y="2973661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3">
                <a:extLst>
                  <a:ext uri="{96DAC541-7B7A-43D3-8B79-37D633B846F1}">
                    <asvg:svgBlip xmlns:asvg="http://schemas.microsoft.com/office/drawing/2016/SVG/main" r:embed="rId4"/>
                  </a:ext>
                </a:extLst>
              </a:blip>
              <a:stretch>
                <a:fillRect l="0" t="0" r="-98619" b="0"/>
              </a:stretch>
            </a:blipFill>
          </p:spPr>
        </p:sp>
        <p:sp>
          <p:nvSpPr>
            <p:cNvPr name="Freeform 27" id="27"/>
            <p:cNvSpPr/>
            <p:nvPr/>
          </p:nvSpPr>
          <p:spPr>
            <a:xfrm flipH="false" flipV="false" rot="0">
              <a:off x="280875" y="8362242"/>
              <a:ext cx="1269114" cy="728985"/>
            </a:xfrm>
            <a:custGeom>
              <a:avLst/>
              <a:gdLst/>
              <a:ahLst/>
              <a:cxnLst/>
              <a:rect r="r" b="b" t="t" l="l"/>
              <a:pathLst>
                <a:path h="728985" w="1269114">
                  <a:moveTo>
                    <a:pt x="0" y="0"/>
                  </a:moveTo>
                  <a:lnTo>
                    <a:pt x="1269114" y="0"/>
                  </a:lnTo>
                  <a:lnTo>
                    <a:pt x="1269114" y="728985"/>
                  </a:lnTo>
                  <a:lnTo>
                    <a:pt x="0" y="728985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31">
                <a:extLst>
                  <a:ext uri="{96DAC541-7B7A-43D3-8B79-37D633B846F1}">
                    <asvg:svgBlip xmlns:asvg="http://schemas.microsoft.com/office/drawing/2016/SVG/main" r:embed="rId32"/>
                  </a:ext>
                </a:extLst>
              </a:blip>
              <a:stretch>
                <a:fillRect l="0" t="0" r="0" b="-102728"/>
              </a:stretch>
            </a:blipFill>
          </p:spPr>
        </p:sp>
      </p:grpSp>
      <p:sp>
        <p:nvSpPr>
          <p:cNvPr name="TextBox 28" id="28"/>
          <p:cNvSpPr txBox="true"/>
          <p:nvPr/>
        </p:nvSpPr>
        <p:spPr>
          <a:xfrm rot="0">
            <a:off x="5963893" y="2468880"/>
            <a:ext cx="10798173" cy="873252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3839"/>
              </a:lnSpc>
            </a:pPr>
            <a:r>
              <a:rPr lang="en-US" sz="2999">
                <a:solidFill>
                  <a:srgbClr val="88A3B6"/>
                </a:solidFill>
                <a:latin typeface="Garet"/>
                <a:ea typeface="Garet"/>
                <a:cs typeface="Garet"/>
                <a:sym typeface="Garet"/>
              </a:rPr>
              <a:t>Powerful play is often:</a:t>
            </a:r>
          </a:p>
          <a:p>
            <a:pPr algn="l">
              <a:lnSpc>
                <a:spcPts val="3839"/>
              </a:lnSpc>
            </a:pPr>
          </a:p>
          <a:p>
            <a:pPr algn="l" marL="647697" indent="-323848" lvl="1">
              <a:lnSpc>
                <a:spcPts val="3839"/>
              </a:lnSpc>
              <a:buFont typeface="Arial"/>
              <a:buChar char="•"/>
            </a:pPr>
            <a:r>
              <a:rPr lang="en-US" sz="2999">
                <a:solidFill>
                  <a:srgbClr val="88A3B6"/>
                </a:solidFill>
                <a:latin typeface="Garet"/>
                <a:ea typeface="Garet"/>
                <a:cs typeface="Garet"/>
                <a:sym typeface="Garet"/>
              </a:rPr>
              <a:t>active</a:t>
            </a:r>
          </a:p>
          <a:p>
            <a:pPr algn="l" marL="647697" indent="-323848" lvl="1">
              <a:lnSpc>
                <a:spcPts val="3839"/>
              </a:lnSpc>
              <a:buFont typeface="Arial"/>
              <a:buChar char="•"/>
            </a:pPr>
            <a:r>
              <a:rPr lang="en-US" sz="2999">
                <a:solidFill>
                  <a:srgbClr val="88A3B6"/>
                </a:solidFill>
                <a:latin typeface="Garet"/>
                <a:ea typeface="Garet"/>
                <a:cs typeface="Garet"/>
                <a:sym typeface="Garet"/>
              </a:rPr>
              <a:t>meaningful</a:t>
            </a:r>
          </a:p>
          <a:p>
            <a:pPr algn="l" marL="647697" indent="-323848" lvl="1">
              <a:lnSpc>
                <a:spcPts val="3839"/>
              </a:lnSpc>
              <a:buFont typeface="Arial"/>
              <a:buChar char="•"/>
            </a:pPr>
            <a:r>
              <a:rPr lang="en-US" sz="2999">
                <a:solidFill>
                  <a:srgbClr val="88A3B6"/>
                </a:solidFill>
                <a:latin typeface="Garet"/>
                <a:ea typeface="Garet"/>
                <a:cs typeface="Garet"/>
                <a:sym typeface="Garet"/>
              </a:rPr>
              <a:t>engaging</a:t>
            </a:r>
          </a:p>
          <a:p>
            <a:pPr algn="l" marL="647697" indent="-323848" lvl="1">
              <a:lnSpc>
                <a:spcPts val="3839"/>
              </a:lnSpc>
              <a:buFont typeface="Arial"/>
              <a:buChar char="•"/>
            </a:pPr>
            <a:r>
              <a:rPr lang="en-US" sz="2999">
                <a:solidFill>
                  <a:srgbClr val="88A3B6"/>
                </a:solidFill>
                <a:latin typeface="Garet"/>
                <a:ea typeface="Garet"/>
                <a:cs typeface="Garet"/>
                <a:sym typeface="Garet"/>
              </a:rPr>
              <a:t>social</a:t>
            </a:r>
          </a:p>
          <a:p>
            <a:pPr algn="l" marL="647697" indent="-323848" lvl="1">
              <a:lnSpc>
                <a:spcPts val="3839"/>
              </a:lnSpc>
              <a:buFont typeface="Arial"/>
              <a:buChar char="•"/>
            </a:pPr>
            <a:r>
              <a:rPr lang="en-US" sz="2999">
                <a:solidFill>
                  <a:srgbClr val="88A3B6"/>
                </a:solidFill>
                <a:latin typeface="Garet"/>
                <a:ea typeface="Garet"/>
                <a:cs typeface="Garet"/>
                <a:sym typeface="Garet"/>
              </a:rPr>
              <a:t>imaginativ</a:t>
            </a:r>
            <a:r>
              <a:rPr lang="en-US" sz="2999">
                <a:solidFill>
                  <a:srgbClr val="88A3B6"/>
                </a:solidFill>
                <a:latin typeface="Garet"/>
                <a:ea typeface="Garet"/>
                <a:cs typeface="Garet"/>
                <a:sym typeface="Garet"/>
              </a:rPr>
              <a:t>e</a:t>
            </a:r>
          </a:p>
          <a:p>
            <a:pPr algn="l" marL="647697" indent="-323848" lvl="1">
              <a:lnSpc>
                <a:spcPts val="3839"/>
              </a:lnSpc>
              <a:buFont typeface="Arial"/>
              <a:buChar char="•"/>
            </a:pPr>
            <a:r>
              <a:rPr lang="en-US" sz="2999">
                <a:solidFill>
                  <a:srgbClr val="88A3B6"/>
                </a:solidFill>
                <a:latin typeface="Garet"/>
                <a:ea typeface="Garet"/>
                <a:cs typeface="Garet"/>
                <a:sym typeface="Garet"/>
              </a:rPr>
              <a:t>rep</a:t>
            </a:r>
            <a:r>
              <a:rPr lang="en-US" sz="2999">
                <a:solidFill>
                  <a:srgbClr val="88A3B6"/>
                </a:solidFill>
                <a:latin typeface="Garet"/>
                <a:ea typeface="Garet"/>
                <a:cs typeface="Garet"/>
                <a:sym typeface="Garet"/>
              </a:rPr>
              <a:t>eated</a:t>
            </a:r>
          </a:p>
          <a:p>
            <a:pPr algn="l">
              <a:lnSpc>
                <a:spcPts val="3839"/>
              </a:lnSpc>
            </a:pPr>
          </a:p>
          <a:p>
            <a:pPr algn="l">
              <a:lnSpc>
                <a:spcPts val="3839"/>
              </a:lnSpc>
            </a:pPr>
          </a:p>
          <a:p>
            <a:pPr algn="l">
              <a:lnSpc>
                <a:spcPts val="3839"/>
              </a:lnSpc>
            </a:pPr>
            <a:r>
              <a:rPr lang="en-US" sz="2999">
                <a:solidFill>
                  <a:srgbClr val="88A3B6"/>
                </a:solidFill>
                <a:latin typeface="Garet"/>
                <a:ea typeface="Garet"/>
                <a:cs typeface="Garet"/>
                <a:sym typeface="Garet"/>
              </a:rPr>
              <a:t>The child is not me</a:t>
            </a:r>
            <a:r>
              <a:rPr lang="en-US" sz="2999">
                <a:solidFill>
                  <a:srgbClr val="88A3B6"/>
                </a:solidFill>
                <a:latin typeface="Garet"/>
                <a:ea typeface="Garet"/>
                <a:cs typeface="Garet"/>
                <a:sym typeface="Garet"/>
              </a:rPr>
              <a:t>r</a:t>
            </a:r>
            <a:r>
              <a:rPr lang="en-US" sz="2999">
                <a:solidFill>
                  <a:srgbClr val="88A3B6"/>
                </a:solidFill>
                <a:latin typeface="Garet"/>
                <a:ea typeface="Garet"/>
                <a:cs typeface="Garet"/>
                <a:sym typeface="Garet"/>
              </a:rPr>
              <a:t>ely receiving</a:t>
            </a:r>
            <a:r>
              <a:rPr lang="en-US" sz="2999">
                <a:solidFill>
                  <a:srgbClr val="88A3B6"/>
                </a:solidFill>
                <a:latin typeface="Garet"/>
                <a:ea typeface="Garet"/>
                <a:cs typeface="Garet"/>
                <a:sym typeface="Garet"/>
              </a:rPr>
              <a:t> information.</a:t>
            </a:r>
          </a:p>
          <a:p>
            <a:pPr algn="l">
              <a:lnSpc>
                <a:spcPts val="3839"/>
              </a:lnSpc>
            </a:pPr>
          </a:p>
          <a:p>
            <a:pPr algn="l">
              <a:lnSpc>
                <a:spcPts val="3839"/>
              </a:lnSpc>
            </a:pPr>
            <a:r>
              <a:rPr lang="en-US" sz="2999">
                <a:solidFill>
                  <a:srgbClr val="88A3B6"/>
                </a:solidFill>
                <a:latin typeface="Garet"/>
                <a:ea typeface="Garet"/>
                <a:cs typeface="Garet"/>
                <a:sym typeface="Garet"/>
              </a:rPr>
              <a:t>Th</a:t>
            </a:r>
            <a:r>
              <a:rPr lang="en-US" sz="2999">
                <a:solidFill>
                  <a:srgbClr val="88A3B6"/>
                </a:solidFill>
                <a:latin typeface="Garet"/>
                <a:ea typeface="Garet"/>
                <a:cs typeface="Garet"/>
                <a:sym typeface="Garet"/>
              </a:rPr>
              <a:t>ey a</a:t>
            </a:r>
            <a:r>
              <a:rPr lang="en-US" sz="2999">
                <a:solidFill>
                  <a:srgbClr val="88A3B6"/>
                </a:solidFill>
                <a:latin typeface="Garet"/>
                <a:ea typeface="Garet"/>
                <a:cs typeface="Garet"/>
                <a:sym typeface="Garet"/>
              </a:rPr>
              <a:t>re doing som</a:t>
            </a:r>
            <a:r>
              <a:rPr lang="en-US" sz="2999">
                <a:solidFill>
                  <a:srgbClr val="88A3B6"/>
                </a:solidFill>
                <a:latin typeface="Garet"/>
                <a:ea typeface="Garet"/>
                <a:cs typeface="Garet"/>
                <a:sym typeface="Garet"/>
              </a:rPr>
              <a:t>ething wi</a:t>
            </a:r>
            <a:r>
              <a:rPr lang="en-US" sz="2999">
                <a:solidFill>
                  <a:srgbClr val="88A3B6"/>
                </a:solidFill>
                <a:latin typeface="Garet"/>
                <a:ea typeface="Garet"/>
                <a:cs typeface="Garet"/>
                <a:sym typeface="Garet"/>
              </a:rPr>
              <a:t>th it.</a:t>
            </a:r>
          </a:p>
          <a:p>
            <a:pPr algn="l">
              <a:lnSpc>
                <a:spcPts val="3839"/>
              </a:lnSpc>
            </a:pPr>
          </a:p>
          <a:p>
            <a:pPr algn="ctr">
              <a:lnSpc>
                <a:spcPts val="3839"/>
              </a:lnSpc>
            </a:pPr>
          </a:p>
          <a:p>
            <a:pPr algn="ctr">
              <a:lnSpc>
                <a:spcPts val="3839"/>
              </a:lnSpc>
            </a:pPr>
          </a:p>
          <a:p>
            <a:pPr algn="l">
              <a:lnSpc>
                <a:spcPts val="3839"/>
              </a:lnSpc>
            </a:pPr>
          </a:p>
          <a:p>
            <a:pPr algn="l">
              <a:lnSpc>
                <a:spcPts val="3839"/>
              </a:lnSpc>
            </a:pPr>
          </a:p>
        </p:txBody>
      </p:sp>
      <p:grpSp>
        <p:nvGrpSpPr>
          <p:cNvPr name="Group 29" id="29"/>
          <p:cNvGrpSpPr/>
          <p:nvPr/>
        </p:nvGrpSpPr>
        <p:grpSpPr>
          <a:xfrm rot="-10800000">
            <a:off x="16762065" y="-1943776"/>
            <a:ext cx="3051869" cy="7087276"/>
            <a:chOff x="0" y="0"/>
            <a:chExt cx="4069159" cy="9449702"/>
          </a:xfrm>
        </p:grpSpPr>
        <p:sp>
          <p:nvSpPr>
            <p:cNvPr name="Freeform 30" id="30"/>
            <p:cNvSpPr/>
            <p:nvPr/>
          </p:nvSpPr>
          <p:spPr>
            <a:xfrm flipH="false" flipV="false" rot="0">
              <a:off x="3740766" y="0"/>
              <a:ext cx="328393" cy="498510"/>
            </a:xfrm>
            <a:custGeom>
              <a:avLst/>
              <a:gdLst/>
              <a:ahLst/>
              <a:cxnLst/>
              <a:rect r="r" b="b" t="t" l="l"/>
              <a:pathLst>
                <a:path h="498510" w="328393">
                  <a:moveTo>
                    <a:pt x="0" y="0"/>
                  </a:moveTo>
                  <a:lnTo>
                    <a:pt x="328393" y="0"/>
                  </a:lnTo>
                  <a:lnTo>
                    <a:pt x="328393" y="498510"/>
                  </a:lnTo>
                  <a:lnTo>
                    <a:pt x="0" y="498510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3">
                <a:extLst>
                  <a:ext uri="{96DAC541-7B7A-43D3-8B79-37D633B846F1}">
                    <asvg:svgBlip xmlns:asvg="http://schemas.microsoft.com/office/drawing/2016/SVG/main" r:embed="rId4"/>
                  </a:ext>
                </a:extLst>
              </a:blip>
              <a:stretch>
                <a:fillRect l="0" t="0" r="0" b="0"/>
              </a:stretch>
            </a:blipFill>
          </p:spPr>
        </p:sp>
        <p:sp>
          <p:nvSpPr>
            <p:cNvPr name="Freeform 31" id="31"/>
            <p:cNvSpPr/>
            <p:nvPr/>
          </p:nvSpPr>
          <p:spPr>
            <a:xfrm flipH="false" flipV="false" rot="0">
              <a:off x="2874786" y="1864389"/>
              <a:ext cx="1194373" cy="1194373"/>
            </a:xfrm>
            <a:custGeom>
              <a:avLst/>
              <a:gdLst/>
              <a:ahLst/>
              <a:cxnLst/>
              <a:rect r="r" b="b" t="t" l="l"/>
              <a:pathLst>
                <a:path h="1194373" w="1194373">
                  <a:moveTo>
                    <a:pt x="0" y="0"/>
                  </a:moveTo>
                  <a:lnTo>
                    <a:pt x="1194373" y="0"/>
                  </a:lnTo>
                  <a:lnTo>
                    <a:pt x="1194373" y="1194373"/>
                  </a:lnTo>
                  <a:lnTo>
                    <a:pt x="0" y="1194373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5">
                <a:extLst>
                  <a:ext uri="{96DAC541-7B7A-43D3-8B79-37D633B846F1}">
                    <asvg:svgBlip xmlns:asvg="http://schemas.microsoft.com/office/drawing/2016/SVG/main" r:embed="rId6"/>
                  </a:ext>
                </a:extLst>
              </a:blip>
              <a:stretch>
                <a:fillRect l="0" t="0" r="0" b="0"/>
              </a:stretch>
            </a:blipFill>
          </p:spPr>
        </p:sp>
        <p:sp>
          <p:nvSpPr>
            <p:cNvPr name="Freeform 32" id="32"/>
            <p:cNvSpPr/>
            <p:nvPr/>
          </p:nvSpPr>
          <p:spPr>
            <a:xfrm flipH="false" flipV="true" rot="0">
              <a:off x="2874786" y="670016"/>
              <a:ext cx="1194373" cy="1194373"/>
            </a:xfrm>
            <a:custGeom>
              <a:avLst/>
              <a:gdLst/>
              <a:ahLst/>
              <a:cxnLst/>
              <a:rect r="r" b="b" t="t" l="l"/>
              <a:pathLst>
                <a:path h="1194373" w="1194373">
                  <a:moveTo>
                    <a:pt x="0" y="1194373"/>
                  </a:moveTo>
                  <a:lnTo>
                    <a:pt x="1194373" y="1194373"/>
                  </a:lnTo>
                  <a:lnTo>
                    <a:pt x="1194373" y="0"/>
                  </a:lnTo>
                  <a:lnTo>
                    <a:pt x="0" y="0"/>
                  </a:lnTo>
                  <a:lnTo>
                    <a:pt x="0" y="1194373"/>
                  </a:lnTo>
                  <a:close/>
                </a:path>
              </a:pathLst>
            </a:custGeom>
            <a:blipFill>
              <a:blip r:embed="rId5">
                <a:extLst>
                  <a:ext uri="{96DAC541-7B7A-43D3-8B79-37D633B846F1}">
                    <asvg:svgBlip xmlns:asvg="http://schemas.microsoft.com/office/drawing/2016/SVG/main" r:embed="rId6"/>
                  </a:ext>
                </a:extLst>
              </a:blip>
              <a:stretch>
                <a:fillRect l="0" t="0" r="0" b="0"/>
              </a:stretch>
            </a:blipFill>
          </p:spPr>
        </p:sp>
        <p:sp>
          <p:nvSpPr>
            <p:cNvPr name="Freeform 33" id="33"/>
            <p:cNvSpPr/>
            <p:nvPr/>
          </p:nvSpPr>
          <p:spPr>
            <a:xfrm flipH="false" flipV="false" rot="0">
              <a:off x="3307776" y="0"/>
              <a:ext cx="328393" cy="498510"/>
            </a:xfrm>
            <a:custGeom>
              <a:avLst/>
              <a:gdLst/>
              <a:ahLst/>
              <a:cxnLst/>
              <a:rect r="r" b="b" t="t" l="l"/>
              <a:pathLst>
                <a:path h="498510" w="328393">
                  <a:moveTo>
                    <a:pt x="0" y="0"/>
                  </a:moveTo>
                  <a:lnTo>
                    <a:pt x="328393" y="0"/>
                  </a:lnTo>
                  <a:lnTo>
                    <a:pt x="328393" y="498510"/>
                  </a:lnTo>
                  <a:lnTo>
                    <a:pt x="0" y="498510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3">
                <a:extLst>
                  <a:ext uri="{96DAC541-7B7A-43D3-8B79-37D633B846F1}">
                    <asvg:svgBlip xmlns:asvg="http://schemas.microsoft.com/office/drawing/2016/SVG/main" r:embed="rId4"/>
                  </a:ext>
                </a:extLst>
              </a:blip>
              <a:stretch>
                <a:fillRect l="0" t="0" r="0" b="0"/>
              </a:stretch>
            </a:blipFill>
          </p:spPr>
        </p:sp>
        <p:sp>
          <p:nvSpPr>
            <p:cNvPr name="Freeform 34" id="34"/>
            <p:cNvSpPr/>
            <p:nvPr/>
          </p:nvSpPr>
          <p:spPr>
            <a:xfrm flipH="false" flipV="false" rot="0">
              <a:off x="2408527" y="1364496"/>
              <a:ext cx="932517" cy="1097079"/>
            </a:xfrm>
            <a:custGeom>
              <a:avLst/>
              <a:gdLst/>
              <a:ahLst/>
              <a:cxnLst/>
              <a:rect r="r" b="b" t="t" l="l"/>
              <a:pathLst>
                <a:path h="1097079" w="932517">
                  <a:moveTo>
                    <a:pt x="0" y="0"/>
                  </a:moveTo>
                  <a:lnTo>
                    <a:pt x="932517" y="0"/>
                  </a:lnTo>
                  <a:lnTo>
                    <a:pt x="932517" y="1097080"/>
                  </a:lnTo>
                  <a:lnTo>
                    <a:pt x="0" y="1097080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7">
                <a:extLst>
                  <a:ext uri="{96DAC541-7B7A-43D3-8B79-37D633B846F1}">
                    <asvg:svgBlip xmlns:asvg="http://schemas.microsoft.com/office/drawing/2016/SVG/main" r:embed="rId8"/>
                  </a:ext>
                </a:extLst>
              </a:blip>
              <a:stretch>
                <a:fillRect l="0" t="0" r="0" b="0"/>
              </a:stretch>
            </a:blipFill>
          </p:spPr>
        </p:sp>
        <p:sp>
          <p:nvSpPr>
            <p:cNvPr name="Freeform 35" id="35"/>
            <p:cNvSpPr/>
            <p:nvPr/>
          </p:nvSpPr>
          <p:spPr>
            <a:xfrm flipH="false" flipV="false" rot="0">
              <a:off x="2874786" y="0"/>
              <a:ext cx="328393" cy="498510"/>
            </a:xfrm>
            <a:custGeom>
              <a:avLst/>
              <a:gdLst/>
              <a:ahLst/>
              <a:cxnLst/>
              <a:rect r="r" b="b" t="t" l="l"/>
              <a:pathLst>
                <a:path h="498510" w="328393">
                  <a:moveTo>
                    <a:pt x="0" y="0"/>
                  </a:moveTo>
                  <a:lnTo>
                    <a:pt x="328393" y="0"/>
                  </a:lnTo>
                  <a:lnTo>
                    <a:pt x="328393" y="498510"/>
                  </a:lnTo>
                  <a:lnTo>
                    <a:pt x="0" y="498510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3">
                <a:extLst>
                  <a:ext uri="{96DAC541-7B7A-43D3-8B79-37D633B846F1}">
                    <asvg:svgBlip xmlns:asvg="http://schemas.microsoft.com/office/drawing/2016/SVG/main" r:embed="rId4"/>
                  </a:ext>
                </a:extLst>
              </a:blip>
              <a:stretch>
                <a:fillRect l="0" t="0" r="0" b="0"/>
              </a:stretch>
            </a:blipFill>
          </p:spPr>
        </p:sp>
        <p:sp>
          <p:nvSpPr>
            <p:cNvPr name="Freeform 36" id="36"/>
            <p:cNvSpPr/>
            <p:nvPr/>
          </p:nvSpPr>
          <p:spPr>
            <a:xfrm flipH="false" flipV="false" rot="0">
              <a:off x="1066576" y="0"/>
              <a:ext cx="1534267" cy="1534267"/>
            </a:xfrm>
            <a:custGeom>
              <a:avLst/>
              <a:gdLst/>
              <a:ahLst/>
              <a:cxnLst/>
              <a:rect r="r" b="b" t="t" l="l"/>
              <a:pathLst>
                <a:path h="1534267" w="1534267">
                  <a:moveTo>
                    <a:pt x="0" y="0"/>
                  </a:moveTo>
                  <a:lnTo>
                    <a:pt x="1534267" y="0"/>
                  </a:lnTo>
                  <a:lnTo>
                    <a:pt x="1534267" y="1534267"/>
                  </a:lnTo>
                  <a:lnTo>
                    <a:pt x="0" y="1534267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9">
                <a:extLst>
                  <a:ext uri="{96DAC541-7B7A-43D3-8B79-37D633B846F1}">
                    <asvg:svgBlip xmlns:asvg="http://schemas.microsoft.com/office/drawing/2016/SVG/main" r:embed="rId10"/>
                  </a:ext>
                </a:extLst>
              </a:blip>
              <a:stretch>
                <a:fillRect l="0" t="0" r="0" b="0"/>
              </a:stretch>
            </a:blipFill>
          </p:spPr>
        </p:sp>
        <p:sp>
          <p:nvSpPr>
            <p:cNvPr name="Freeform 37" id="37"/>
            <p:cNvSpPr/>
            <p:nvPr/>
          </p:nvSpPr>
          <p:spPr>
            <a:xfrm flipH="false" flipV="false" rot="5400000">
              <a:off x="1299221" y="1730699"/>
              <a:ext cx="1303250" cy="1299992"/>
            </a:xfrm>
            <a:custGeom>
              <a:avLst/>
              <a:gdLst/>
              <a:ahLst/>
              <a:cxnLst/>
              <a:rect r="r" b="b" t="t" l="l"/>
              <a:pathLst>
                <a:path h="1299992" w="1303250">
                  <a:moveTo>
                    <a:pt x="0" y="0"/>
                  </a:moveTo>
                  <a:lnTo>
                    <a:pt x="1303251" y="0"/>
                  </a:lnTo>
                  <a:lnTo>
                    <a:pt x="1303251" y="1299992"/>
                  </a:lnTo>
                  <a:lnTo>
                    <a:pt x="0" y="1299992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11">
                <a:extLst>
                  <a:ext uri="{96DAC541-7B7A-43D3-8B79-37D633B846F1}">
                    <asvg:svgBlip xmlns:asvg="http://schemas.microsoft.com/office/drawing/2016/SVG/main" r:embed="rId12"/>
                  </a:ext>
                </a:extLst>
              </a:blip>
              <a:stretch>
                <a:fillRect l="0" t="0" r="0" b="0"/>
              </a:stretch>
            </a:blipFill>
          </p:spPr>
        </p:sp>
        <p:sp>
          <p:nvSpPr>
            <p:cNvPr name="Freeform 38" id="38"/>
            <p:cNvSpPr/>
            <p:nvPr/>
          </p:nvSpPr>
          <p:spPr>
            <a:xfrm flipH="false" flipV="false" rot="0">
              <a:off x="1091527" y="4330151"/>
              <a:ext cx="1942525" cy="1942525"/>
            </a:xfrm>
            <a:custGeom>
              <a:avLst/>
              <a:gdLst/>
              <a:ahLst/>
              <a:cxnLst/>
              <a:rect r="r" b="b" t="t" l="l"/>
              <a:pathLst>
                <a:path h="1942525" w="1942525">
                  <a:moveTo>
                    <a:pt x="0" y="0"/>
                  </a:moveTo>
                  <a:lnTo>
                    <a:pt x="1942525" y="0"/>
                  </a:lnTo>
                  <a:lnTo>
                    <a:pt x="1942525" y="1942525"/>
                  </a:lnTo>
                  <a:lnTo>
                    <a:pt x="0" y="1942525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13">
                <a:extLst>
                  <a:ext uri="{96DAC541-7B7A-43D3-8B79-37D633B846F1}">
                    <asvg:svgBlip xmlns:asvg="http://schemas.microsoft.com/office/drawing/2016/SVG/main" r:embed="rId14"/>
                  </a:ext>
                </a:extLst>
              </a:blip>
              <a:stretch>
                <a:fillRect l="0" t="0" r="0" b="0"/>
              </a:stretch>
            </a:blipFill>
          </p:spPr>
        </p:sp>
        <p:sp>
          <p:nvSpPr>
            <p:cNvPr name="Freeform 39" id="39"/>
            <p:cNvSpPr/>
            <p:nvPr/>
          </p:nvSpPr>
          <p:spPr>
            <a:xfrm flipH="false" flipV="false" rot="0">
              <a:off x="0" y="3261962"/>
              <a:ext cx="1956233" cy="1956233"/>
            </a:xfrm>
            <a:custGeom>
              <a:avLst/>
              <a:gdLst/>
              <a:ahLst/>
              <a:cxnLst/>
              <a:rect r="r" b="b" t="t" l="l"/>
              <a:pathLst>
                <a:path h="1956233" w="1956233">
                  <a:moveTo>
                    <a:pt x="0" y="0"/>
                  </a:moveTo>
                  <a:lnTo>
                    <a:pt x="1956233" y="0"/>
                  </a:lnTo>
                  <a:lnTo>
                    <a:pt x="1956233" y="1956233"/>
                  </a:lnTo>
                  <a:lnTo>
                    <a:pt x="0" y="1956233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15">
                <a:extLst>
                  <a:ext uri="{96DAC541-7B7A-43D3-8B79-37D633B846F1}">
                    <asvg:svgBlip xmlns:asvg="http://schemas.microsoft.com/office/drawing/2016/SVG/main" r:embed="rId16"/>
                  </a:ext>
                </a:extLst>
              </a:blip>
              <a:stretch>
                <a:fillRect l="0" t="0" r="0" b="0"/>
              </a:stretch>
            </a:blipFill>
          </p:spPr>
        </p:sp>
        <p:sp>
          <p:nvSpPr>
            <p:cNvPr name="Freeform 40" id="40"/>
            <p:cNvSpPr/>
            <p:nvPr/>
          </p:nvSpPr>
          <p:spPr>
            <a:xfrm flipH="false" flipV="false" rot="5400000">
              <a:off x="2907796" y="2570085"/>
              <a:ext cx="469486" cy="1853241"/>
            </a:xfrm>
            <a:custGeom>
              <a:avLst/>
              <a:gdLst/>
              <a:ahLst/>
              <a:cxnLst/>
              <a:rect r="r" b="b" t="t" l="l"/>
              <a:pathLst>
                <a:path h="1853241" w="469486">
                  <a:moveTo>
                    <a:pt x="0" y="0"/>
                  </a:moveTo>
                  <a:lnTo>
                    <a:pt x="469485" y="0"/>
                  </a:lnTo>
                  <a:lnTo>
                    <a:pt x="469485" y="1853240"/>
                  </a:lnTo>
                  <a:lnTo>
                    <a:pt x="0" y="1853240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17">
                <a:extLst>
                  <a:ext uri="{96DAC541-7B7A-43D3-8B79-37D633B846F1}">
                    <asvg:svgBlip xmlns:asvg="http://schemas.microsoft.com/office/drawing/2016/SVG/main" r:embed="rId18"/>
                  </a:ext>
                </a:extLst>
              </a:blip>
              <a:stretch>
                <a:fillRect l="0" t="0" r="-160034" b="0"/>
              </a:stretch>
            </a:blipFill>
          </p:spPr>
        </p:sp>
        <p:sp>
          <p:nvSpPr>
            <p:cNvPr name="Freeform 41" id="41"/>
            <p:cNvSpPr/>
            <p:nvPr/>
          </p:nvSpPr>
          <p:spPr>
            <a:xfrm flipH="false" flipV="false" rot="5400000">
              <a:off x="2907796" y="3313458"/>
              <a:ext cx="469486" cy="1853241"/>
            </a:xfrm>
            <a:custGeom>
              <a:avLst/>
              <a:gdLst/>
              <a:ahLst/>
              <a:cxnLst/>
              <a:rect r="r" b="b" t="t" l="l"/>
              <a:pathLst>
                <a:path h="1853241" w="469486">
                  <a:moveTo>
                    <a:pt x="0" y="0"/>
                  </a:moveTo>
                  <a:lnTo>
                    <a:pt x="469485" y="0"/>
                  </a:lnTo>
                  <a:lnTo>
                    <a:pt x="469485" y="1853241"/>
                  </a:lnTo>
                  <a:lnTo>
                    <a:pt x="0" y="1853241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17">
                <a:extLst>
                  <a:ext uri="{96DAC541-7B7A-43D3-8B79-37D633B846F1}">
                    <asvg:svgBlip xmlns:asvg="http://schemas.microsoft.com/office/drawing/2016/SVG/main" r:embed="rId18"/>
                  </a:ext>
                </a:extLst>
              </a:blip>
              <a:stretch>
                <a:fillRect l="0" t="0" r="-160034" b="0"/>
              </a:stretch>
            </a:blipFill>
          </p:spPr>
        </p:sp>
        <p:sp>
          <p:nvSpPr>
            <p:cNvPr name="Freeform 42" id="42"/>
            <p:cNvSpPr/>
            <p:nvPr/>
          </p:nvSpPr>
          <p:spPr>
            <a:xfrm flipH="false" flipV="false" rot="5400000">
              <a:off x="2907796" y="4056832"/>
              <a:ext cx="469486" cy="1853241"/>
            </a:xfrm>
            <a:custGeom>
              <a:avLst/>
              <a:gdLst/>
              <a:ahLst/>
              <a:cxnLst/>
              <a:rect r="r" b="b" t="t" l="l"/>
              <a:pathLst>
                <a:path h="1853241" w="469486">
                  <a:moveTo>
                    <a:pt x="0" y="0"/>
                  </a:moveTo>
                  <a:lnTo>
                    <a:pt x="469485" y="0"/>
                  </a:lnTo>
                  <a:lnTo>
                    <a:pt x="469485" y="1853240"/>
                  </a:lnTo>
                  <a:lnTo>
                    <a:pt x="0" y="1853240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17">
                <a:extLst>
                  <a:ext uri="{96DAC541-7B7A-43D3-8B79-37D633B846F1}">
                    <asvg:svgBlip xmlns:asvg="http://schemas.microsoft.com/office/drawing/2016/SVG/main" r:embed="rId18"/>
                  </a:ext>
                </a:extLst>
              </a:blip>
              <a:stretch>
                <a:fillRect l="0" t="0" r="-160034" b="0"/>
              </a:stretch>
            </a:blipFill>
          </p:spPr>
        </p:sp>
        <p:sp>
          <p:nvSpPr>
            <p:cNvPr name="Freeform 43" id="43"/>
            <p:cNvSpPr/>
            <p:nvPr/>
          </p:nvSpPr>
          <p:spPr>
            <a:xfrm flipH="false" flipV="false" rot="0">
              <a:off x="3098608" y="5301413"/>
              <a:ext cx="947773" cy="894898"/>
            </a:xfrm>
            <a:custGeom>
              <a:avLst/>
              <a:gdLst/>
              <a:ahLst/>
              <a:cxnLst/>
              <a:rect r="r" b="b" t="t" l="l"/>
              <a:pathLst>
                <a:path h="894898" w="947773">
                  <a:moveTo>
                    <a:pt x="0" y="0"/>
                  </a:moveTo>
                  <a:lnTo>
                    <a:pt x="947773" y="0"/>
                  </a:lnTo>
                  <a:lnTo>
                    <a:pt x="947773" y="894898"/>
                  </a:lnTo>
                  <a:lnTo>
                    <a:pt x="0" y="894898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19">
                <a:extLst>
                  <a:ext uri="{96DAC541-7B7A-43D3-8B79-37D633B846F1}">
                    <asvg:svgBlip xmlns:asvg="http://schemas.microsoft.com/office/drawing/2016/SVG/main" r:embed="rId20"/>
                  </a:ext>
                </a:extLst>
              </a:blip>
              <a:stretch>
                <a:fillRect l="0" t="0" r="0" b="-51028"/>
              </a:stretch>
            </a:blipFill>
          </p:spPr>
        </p:sp>
        <p:sp>
          <p:nvSpPr>
            <p:cNvPr name="Freeform 44" id="44"/>
            <p:cNvSpPr/>
            <p:nvPr/>
          </p:nvSpPr>
          <p:spPr>
            <a:xfrm flipH="false" flipV="false" rot="0">
              <a:off x="1091527" y="5540485"/>
              <a:ext cx="337043" cy="336621"/>
            </a:xfrm>
            <a:custGeom>
              <a:avLst/>
              <a:gdLst/>
              <a:ahLst/>
              <a:cxnLst/>
              <a:rect r="r" b="b" t="t" l="l"/>
              <a:pathLst>
                <a:path h="336621" w="337043">
                  <a:moveTo>
                    <a:pt x="0" y="0"/>
                  </a:moveTo>
                  <a:lnTo>
                    <a:pt x="337043" y="0"/>
                  </a:lnTo>
                  <a:lnTo>
                    <a:pt x="337043" y="336621"/>
                  </a:lnTo>
                  <a:lnTo>
                    <a:pt x="0" y="336621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21">
                <a:extLst>
                  <a:ext uri="{96DAC541-7B7A-43D3-8B79-37D633B846F1}">
                    <asvg:svgBlip xmlns:asvg="http://schemas.microsoft.com/office/drawing/2016/SVG/main" r:embed="rId22"/>
                  </a:ext>
                </a:extLst>
              </a:blip>
              <a:stretch>
                <a:fillRect l="0" t="0" r="0" b="0"/>
              </a:stretch>
            </a:blipFill>
          </p:spPr>
        </p:sp>
        <p:sp>
          <p:nvSpPr>
            <p:cNvPr name="Freeform 45" id="45"/>
            <p:cNvSpPr/>
            <p:nvPr/>
          </p:nvSpPr>
          <p:spPr>
            <a:xfrm flipH="false" flipV="false" rot="0">
              <a:off x="516325" y="5553357"/>
              <a:ext cx="323750" cy="323750"/>
            </a:xfrm>
            <a:custGeom>
              <a:avLst/>
              <a:gdLst/>
              <a:ahLst/>
              <a:cxnLst/>
              <a:rect r="r" b="b" t="t" l="l"/>
              <a:pathLst>
                <a:path h="323750" w="323750">
                  <a:moveTo>
                    <a:pt x="0" y="0"/>
                  </a:moveTo>
                  <a:lnTo>
                    <a:pt x="323749" y="0"/>
                  </a:lnTo>
                  <a:lnTo>
                    <a:pt x="323749" y="323749"/>
                  </a:lnTo>
                  <a:lnTo>
                    <a:pt x="0" y="323749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23">
                <a:extLst>
                  <a:ext uri="{96DAC541-7B7A-43D3-8B79-37D633B846F1}">
                    <asvg:svgBlip xmlns:asvg="http://schemas.microsoft.com/office/drawing/2016/SVG/main" r:embed="rId24"/>
                  </a:ext>
                </a:extLst>
              </a:blip>
              <a:stretch>
                <a:fillRect l="0" t="0" r="0" b="0"/>
              </a:stretch>
            </a:blipFill>
          </p:spPr>
        </p:sp>
        <p:sp>
          <p:nvSpPr>
            <p:cNvPr name="Freeform 46" id="46"/>
            <p:cNvSpPr/>
            <p:nvPr/>
          </p:nvSpPr>
          <p:spPr>
            <a:xfrm flipH="false" flipV="false" rot="0">
              <a:off x="2128169" y="6476041"/>
              <a:ext cx="1940990" cy="1940990"/>
            </a:xfrm>
            <a:custGeom>
              <a:avLst/>
              <a:gdLst/>
              <a:ahLst/>
              <a:cxnLst/>
              <a:rect r="r" b="b" t="t" l="l"/>
              <a:pathLst>
                <a:path h="1940990" w="1940990">
                  <a:moveTo>
                    <a:pt x="0" y="0"/>
                  </a:moveTo>
                  <a:lnTo>
                    <a:pt x="1940990" y="0"/>
                  </a:lnTo>
                  <a:lnTo>
                    <a:pt x="1940990" y="1940990"/>
                  </a:lnTo>
                  <a:lnTo>
                    <a:pt x="0" y="1940990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25">
                <a:extLst>
                  <a:ext uri="{96DAC541-7B7A-43D3-8B79-37D633B846F1}">
                    <asvg:svgBlip xmlns:asvg="http://schemas.microsoft.com/office/drawing/2016/SVG/main" r:embed="rId26"/>
                  </a:ext>
                </a:extLst>
              </a:blip>
              <a:stretch>
                <a:fillRect l="-80214" t="-80214" r="0" b="0"/>
              </a:stretch>
            </a:blipFill>
          </p:spPr>
        </p:sp>
        <p:sp>
          <p:nvSpPr>
            <p:cNvPr name="Freeform 47" id="47"/>
            <p:cNvSpPr/>
            <p:nvPr/>
          </p:nvSpPr>
          <p:spPr>
            <a:xfrm flipH="false" flipV="false" rot="0">
              <a:off x="2273743" y="6476041"/>
              <a:ext cx="1649842" cy="1940990"/>
            </a:xfrm>
            <a:custGeom>
              <a:avLst/>
              <a:gdLst/>
              <a:ahLst/>
              <a:cxnLst/>
              <a:rect r="r" b="b" t="t" l="l"/>
              <a:pathLst>
                <a:path h="1940990" w="1649842">
                  <a:moveTo>
                    <a:pt x="0" y="0"/>
                  </a:moveTo>
                  <a:lnTo>
                    <a:pt x="1649842" y="0"/>
                  </a:lnTo>
                  <a:lnTo>
                    <a:pt x="1649842" y="1940990"/>
                  </a:lnTo>
                  <a:lnTo>
                    <a:pt x="0" y="1940990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7">
                <a:extLst>
                  <a:ext uri="{96DAC541-7B7A-43D3-8B79-37D633B846F1}">
                    <asvg:svgBlip xmlns:asvg="http://schemas.microsoft.com/office/drawing/2016/SVG/main" r:embed="rId8"/>
                  </a:ext>
                </a:extLst>
              </a:blip>
              <a:stretch>
                <a:fillRect l="0" t="0" r="0" b="0"/>
              </a:stretch>
            </a:blipFill>
          </p:spPr>
        </p:sp>
        <p:sp>
          <p:nvSpPr>
            <p:cNvPr name="Freeform 48" id="48"/>
            <p:cNvSpPr/>
            <p:nvPr/>
          </p:nvSpPr>
          <p:spPr>
            <a:xfrm flipH="false" flipV="false" rot="5400000">
              <a:off x="1864096" y="8681104"/>
              <a:ext cx="968069" cy="439923"/>
            </a:xfrm>
            <a:custGeom>
              <a:avLst/>
              <a:gdLst/>
              <a:ahLst/>
              <a:cxnLst/>
              <a:rect r="r" b="b" t="t" l="l"/>
              <a:pathLst>
                <a:path h="439923" w="968069">
                  <a:moveTo>
                    <a:pt x="0" y="0"/>
                  </a:moveTo>
                  <a:lnTo>
                    <a:pt x="968068" y="0"/>
                  </a:lnTo>
                  <a:lnTo>
                    <a:pt x="968068" y="439923"/>
                  </a:lnTo>
                  <a:lnTo>
                    <a:pt x="0" y="439923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27">
                <a:extLst>
                  <a:ext uri="{96DAC541-7B7A-43D3-8B79-37D633B846F1}">
                    <asvg:svgBlip xmlns:asvg="http://schemas.microsoft.com/office/drawing/2016/SVG/main" r:embed="rId28"/>
                  </a:ext>
                </a:extLst>
              </a:blip>
              <a:stretch>
                <a:fillRect l="0" t="0" r="0" b="-213802"/>
              </a:stretch>
            </a:blipFill>
          </p:spPr>
        </p:sp>
        <p:sp>
          <p:nvSpPr>
            <p:cNvPr name="Freeform 49" id="49"/>
            <p:cNvSpPr/>
            <p:nvPr/>
          </p:nvSpPr>
          <p:spPr>
            <a:xfrm flipH="true" flipV="true" rot="5400000">
              <a:off x="2304019" y="8681104"/>
              <a:ext cx="968069" cy="439923"/>
            </a:xfrm>
            <a:custGeom>
              <a:avLst/>
              <a:gdLst/>
              <a:ahLst/>
              <a:cxnLst/>
              <a:rect r="r" b="b" t="t" l="l"/>
              <a:pathLst>
                <a:path h="439923" w="968069">
                  <a:moveTo>
                    <a:pt x="968068" y="439923"/>
                  </a:moveTo>
                  <a:lnTo>
                    <a:pt x="0" y="439923"/>
                  </a:lnTo>
                  <a:lnTo>
                    <a:pt x="0" y="0"/>
                  </a:lnTo>
                  <a:lnTo>
                    <a:pt x="968068" y="0"/>
                  </a:lnTo>
                  <a:lnTo>
                    <a:pt x="968068" y="439923"/>
                  </a:lnTo>
                  <a:close/>
                </a:path>
              </a:pathLst>
            </a:custGeom>
            <a:blipFill>
              <a:blip r:embed="rId27">
                <a:extLst>
                  <a:ext uri="{96DAC541-7B7A-43D3-8B79-37D633B846F1}">
                    <asvg:svgBlip xmlns:asvg="http://schemas.microsoft.com/office/drawing/2016/SVG/main" r:embed="rId28"/>
                  </a:ext>
                </a:extLst>
              </a:blip>
              <a:stretch>
                <a:fillRect l="0" t="0" r="0" b="-213802"/>
              </a:stretch>
            </a:blipFill>
          </p:spPr>
        </p:sp>
        <p:sp>
          <p:nvSpPr>
            <p:cNvPr name="Freeform 50" id="50"/>
            <p:cNvSpPr/>
            <p:nvPr/>
          </p:nvSpPr>
          <p:spPr>
            <a:xfrm flipH="false" flipV="false" rot="0">
              <a:off x="3098664" y="8417031"/>
              <a:ext cx="970495" cy="968069"/>
            </a:xfrm>
            <a:custGeom>
              <a:avLst/>
              <a:gdLst/>
              <a:ahLst/>
              <a:cxnLst/>
              <a:rect r="r" b="b" t="t" l="l"/>
              <a:pathLst>
                <a:path h="968069" w="970495">
                  <a:moveTo>
                    <a:pt x="0" y="0"/>
                  </a:moveTo>
                  <a:lnTo>
                    <a:pt x="970495" y="0"/>
                  </a:lnTo>
                  <a:lnTo>
                    <a:pt x="970495" y="968069"/>
                  </a:lnTo>
                  <a:lnTo>
                    <a:pt x="0" y="968069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29">
                <a:extLst>
                  <a:ext uri="{96DAC541-7B7A-43D3-8B79-37D633B846F1}">
                    <asvg:svgBlip xmlns:asvg="http://schemas.microsoft.com/office/drawing/2016/SVG/main" r:embed="rId30"/>
                  </a:ext>
                </a:extLst>
              </a:blip>
              <a:stretch>
                <a:fillRect l="0" t="0" r="0" b="0"/>
              </a:stretch>
            </a:blipFill>
          </p:spPr>
        </p:sp>
        <p:sp>
          <p:nvSpPr>
            <p:cNvPr name="Freeform 51" id="51"/>
            <p:cNvSpPr/>
            <p:nvPr/>
          </p:nvSpPr>
          <p:spPr>
            <a:xfrm flipH="false" flipV="false" rot="0">
              <a:off x="915432" y="6476041"/>
              <a:ext cx="986257" cy="2973661"/>
            </a:xfrm>
            <a:custGeom>
              <a:avLst/>
              <a:gdLst/>
              <a:ahLst/>
              <a:cxnLst/>
              <a:rect r="r" b="b" t="t" l="l"/>
              <a:pathLst>
                <a:path h="2973661" w="986257">
                  <a:moveTo>
                    <a:pt x="0" y="0"/>
                  </a:moveTo>
                  <a:lnTo>
                    <a:pt x="986257" y="0"/>
                  </a:lnTo>
                  <a:lnTo>
                    <a:pt x="986257" y="2973661"/>
                  </a:lnTo>
                  <a:lnTo>
                    <a:pt x="0" y="2973661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3">
                <a:extLst>
                  <a:ext uri="{96DAC541-7B7A-43D3-8B79-37D633B846F1}">
                    <asvg:svgBlip xmlns:asvg="http://schemas.microsoft.com/office/drawing/2016/SVG/main" r:embed="rId4"/>
                  </a:ext>
                </a:extLst>
              </a:blip>
              <a:stretch>
                <a:fillRect l="0" t="0" r="-98619" b="0"/>
              </a:stretch>
            </a:blipFill>
          </p:spPr>
        </p:sp>
        <p:sp>
          <p:nvSpPr>
            <p:cNvPr name="Freeform 52" id="52"/>
            <p:cNvSpPr/>
            <p:nvPr/>
          </p:nvSpPr>
          <p:spPr>
            <a:xfrm flipH="false" flipV="false" rot="0">
              <a:off x="280875" y="8362242"/>
              <a:ext cx="1269114" cy="728985"/>
            </a:xfrm>
            <a:custGeom>
              <a:avLst/>
              <a:gdLst/>
              <a:ahLst/>
              <a:cxnLst/>
              <a:rect r="r" b="b" t="t" l="l"/>
              <a:pathLst>
                <a:path h="728985" w="1269114">
                  <a:moveTo>
                    <a:pt x="0" y="0"/>
                  </a:moveTo>
                  <a:lnTo>
                    <a:pt x="1269114" y="0"/>
                  </a:lnTo>
                  <a:lnTo>
                    <a:pt x="1269114" y="728985"/>
                  </a:lnTo>
                  <a:lnTo>
                    <a:pt x="0" y="728985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31">
                <a:extLst>
                  <a:ext uri="{96DAC541-7B7A-43D3-8B79-37D633B846F1}">
                    <asvg:svgBlip xmlns:asvg="http://schemas.microsoft.com/office/drawing/2016/SVG/main" r:embed="rId32"/>
                  </a:ext>
                </a:extLst>
              </a:blip>
              <a:stretch>
                <a:fillRect l="0" t="0" r="0" b="-102728"/>
              </a:stretch>
            </a:blipFill>
          </p:spPr>
        </p:sp>
      </p:grpSp>
      <p:sp>
        <p:nvSpPr>
          <p:cNvPr name="TextBox 53" id="53"/>
          <p:cNvSpPr txBox="true"/>
          <p:nvPr/>
        </p:nvSpPr>
        <p:spPr>
          <a:xfrm rot="0">
            <a:off x="154236" y="721847"/>
            <a:ext cx="7410803" cy="73753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5045"/>
              </a:lnSpc>
            </a:pPr>
            <a:r>
              <a:rPr lang="en-US" sz="5668">
                <a:solidFill>
                  <a:srgbClr val="88A3B6"/>
                </a:solidFill>
                <a:latin typeface="Sailors"/>
                <a:ea typeface="Sailors"/>
                <a:cs typeface="Sailors"/>
                <a:sym typeface="Sailors"/>
              </a:rPr>
              <a:t>WHY PLAY IS POWERFUL</a:t>
            </a:r>
          </a:p>
        </p:txBody>
      </p:sp>
    </p:spTree>
  </p:cSld>
  <p:clrMapOvr>
    <a:masterClrMapping/>
  </p:clrMapOvr>
</p:sld>
</file>

<file path=ppt/slides/slide10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bg>
      <p:bgPr>
        <a:solidFill>
          <a:srgbClr val="FFFCF7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name="Group 2" id="2"/>
          <p:cNvGrpSpPr/>
          <p:nvPr/>
        </p:nvGrpSpPr>
        <p:grpSpPr>
          <a:xfrm rot="0">
            <a:off x="9411442" y="0"/>
            <a:ext cx="8940559" cy="8287341"/>
            <a:chOff x="0" y="0"/>
            <a:chExt cx="1385127" cy="1283926"/>
          </a:xfrm>
        </p:grpSpPr>
        <p:sp>
          <p:nvSpPr>
            <p:cNvPr name="Freeform 3" id="3"/>
            <p:cNvSpPr/>
            <p:nvPr/>
          </p:nvSpPr>
          <p:spPr>
            <a:xfrm flipH="false" flipV="false" rot="0">
              <a:off x="0" y="0"/>
              <a:ext cx="1385127" cy="1283926"/>
            </a:xfrm>
            <a:custGeom>
              <a:avLst/>
              <a:gdLst/>
              <a:ahLst/>
              <a:cxnLst/>
              <a:rect r="r" b="b" t="t" l="l"/>
              <a:pathLst>
                <a:path h="1283926" w="1385127">
                  <a:moveTo>
                    <a:pt x="0" y="0"/>
                  </a:moveTo>
                  <a:lnTo>
                    <a:pt x="1385127" y="0"/>
                  </a:lnTo>
                  <a:lnTo>
                    <a:pt x="1385127" y="1283926"/>
                  </a:lnTo>
                  <a:lnTo>
                    <a:pt x="0" y="1283926"/>
                  </a:lnTo>
                  <a:close/>
                </a:path>
              </a:pathLst>
            </a:custGeom>
            <a:blipFill>
              <a:blip r:embed="rId2"/>
              <a:stretch>
                <a:fillRect l="-19694" t="0" r="-19694" b="0"/>
              </a:stretch>
            </a:blipFill>
          </p:spPr>
        </p:sp>
      </p:grpSp>
      <p:sp>
        <p:nvSpPr>
          <p:cNvPr name="TextBox 4" id="4"/>
          <p:cNvSpPr txBox="true"/>
          <p:nvPr/>
        </p:nvSpPr>
        <p:spPr>
          <a:xfrm rot="0">
            <a:off x="264267" y="558254"/>
            <a:ext cx="7797069" cy="73753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5045"/>
              </a:lnSpc>
            </a:pPr>
            <a:r>
              <a:rPr lang="en-US" sz="5668">
                <a:solidFill>
                  <a:srgbClr val="88A3B6"/>
                </a:solidFill>
                <a:latin typeface="Sailors"/>
                <a:ea typeface="Sailors"/>
                <a:cs typeface="Sailors"/>
                <a:sym typeface="Sailors"/>
              </a:rPr>
              <a:t>EXECUTIVE FUNCTION</a:t>
            </a:r>
          </a:p>
        </p:txBody>
      </p:sp>
      <p:sp>
        <p:nvSpPr>
          <p:cNvPr name="TextBox 5" id="5"/>
          <p:cNvSpPr txBox="true"/>
          <p:nvPr/>
        </p:nvSpPr>
        <p:spPr>
          <a:xfrm rot="0">
            <a:off x="264267" y="2456535"/>
            <a:ext cx="9147174" cy="5810377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3583"/>
              </a:lnSpc>
            </a:pPr>
            <a:r>
              <a:rPr lang="en-US" sz="2799" b="true">
                <a:solidFill>
                  <a:srgbClr val="88A3B6"/>
                </a:solidFill>
                <a:latin typeface="Garet Bold"/>
                <a:ea typeface="Garet Bold"/>
                <a:cs typeface="Garet Bold"/>
                <a:sym typeface="Garet Bold"/>
              </a:rPr>
              <a:t>Play provides practice for three important skills:</a:t>
            </a:r>
          </a:p>
          <a:p>
            <a:pPr algn="l">
              <a:lnSpc>
                <a:spcPts val="3583"/>
              </a:lnSpc>
            </a:pPr>
          </a:p>
          <a:p>
            <a:pPr algn="l">
              <a:lnSpc>
                <a:spcPts val="3583"/>
              </a:lnSpc>
            </a:pPr>
            <a:r>
              <a:rPr lang="en-US" b="true" sz="2799" u="sng">
                <a:solidFill>
                  <a:srgbClr val="88A3B6"/>
                </a:solidFill>
                <a:latin typeface="Garet Bold"/>
                <a:ea typeface="Garet Bold"/>
                <a:cs typeface="Garet Bold"/>
                <a:sym typeface="Garet Bold"/>
              </a:rPr>
              <a:t>Working memory</a:t>
            </a:r>
          </a:p>
          <a:p>
            <a:pPr algn="l">
              <a:lnSpc>
                <a:spcPts val="3583"/>
              </a:lnSpc>
            </a:pPr>
            <a:r>
              <a:rPr lang="en-US" sz="2799" b="true">
                <a:solidFill>
                  <a:srgbClr val="88A3B6"/>
                </a:solidFill>
                <a:latin typeface="Garet Bold"/>
                <a:ea typeface="Garet Bold"/>
                <a:cs typeface="Garet Bold"/>
                <a:sym typeface="Garet Bold"/>
              </a:rPr>
              <a:t> Holding information in mind</a:t>
            </a:r>
          </a:p>
          <a:p>
            <a:pPr algn="l">
              <a:lnSpc>
                <a:spcPts val="3583"/>
              </a:lnSpc>
            </a:pPr>
          </a:p>
          <a:p>
            <a:pPr algn="l">
              <a:lnSpc>
                <a:spcPts val="3583"/>
              </a:lnSpc>
            </a:pPr>
            <a:r>
              <a:rPr lang="en-US" b="true" sz="2799" u="sng">
                <a:solidFill>
                  <a:srgbClr val="88A3B6"/>
                </a:solidFill>
                <a:latin typeface="Garet Bold"/>
                <a:ea typeface="Garet Bold"/>
                <a:cs typeface="Garet Bold"/>
                <a:sym typeface="Garet Bold"/>
              </a:rPr>
              <a:t>Self-control</a:t>
            </a:r>
          </a:p>
          <a:p>
            <a:pPr algn="l">
              <a:lnSpc>
                <a:spcPts val="3583"/>
              </a:lnSpc>
            </a:pPr>
            <a:r>
              <a:rPr lang="en-US" sz="2799" b="true">
                <a:solidFill>
                  <a:srgbClr val="88A3B6"/>
                </a:solidFill>
                <a:latin typeface="Garet Bold"/>
                <a:ea typeface="Garet Bold"/>
                <a:cs typeface="Garet Bold"/>
                <a:sym typeface="Garet Bold"/>
              </a:rPr>
              <a:t> Managing impulses and responses</a:t>
            </a:r>
          </a:p>
          <a:p>
            <a:pPr algn="l">
              <a:lnSpc>
                <a:spcPts val="3583"/>
              </a:lnSpc>
            </a:pPr>
          </a:p>
          <a:p>
            <a:pPr algn="l">
              <a:lnSpc>
                <a:spcPts val="3583"/>
              </a:lnSpc>
            </a:pPr>
            <a:r>
              <a:rPr lang="en-US" b="true" sz="2799" u="sng">
                <a:solidFill>
                  <a:srgbClr val="88A3B6"/>
                </a:solidFill>
                <a:latin typeface="Garet Bold"/>
                <a:ea typeface="Garet Bold"/>
                <a:cs typeface="Garet Bold"/>
                <a:sym typeface="Garet Bold"/>
              </a:rPr>
              <a:t>Flexible thinking</a:t>
            </a:r>
          </a:p>
          <a:p>
            <a:pPr algn="l">
              <a:lnSpc>
                <a:spcPts val="3583"/>
              </a:lnSpc>
            </a:pPr>
            <a:r>
              <a:rPr lang="en-US" sz="2799" b="true">
                <a:solidFill>
                  <a:srgbClr val="88A3B6"/>
                </a:solidFill>
                <a:latin typeface="Garet Bold"/>
                <a:ea typeface="Garet Bold"/>
                <a:cs typeface="Garet Bold"/>
                <a:sym typeface="Garet Bold"/>
              </a:rPr>
              <a:t> Changing plans and trying another way</a:t>
            </a:r>
          </a:p>
          <a:p>
            <a:pPr algn="l">
              <a:lnSpc>
                <a:spcPts val="3583"/>
              </a:lnSpc>
            </a:pPr>
          </a:p>
          <a:p>
            <a:pPr algn="l">
              <a:lnSpc>
                <a:spcPts val="3583"/>
              </a:lnSpc>
            </a:pPr>
          </a:p>
          <a:p>
            <a:pPr algn="l">
              <a:lnSpc>
                <a:spcPts val="3583"/>
              </a:lnSpc>
            </a:pPr>
          </a:p>
        </p:txBody>
      </p:sp>
    </p:spTree>
  </p:cSld>
  <p:clrMapOvr>
    <a:masterClrMapping/>
  </p:clrMapOvr>
</p:sld>
</file>

<file path=ppt/slides/slide11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bg>
      <p:bgPr>
        <a:solidFill>
          <a:srgbClr val="FFFCF7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name="Group 2" id="2"/>
          <p:cNvGrpSpPr/>
          <p:nvPr/>
        </p:nvGrpSpPr>
        <p:grpSpPr>
          <a:xfrm rot="0">
            <a:off x="8251523" y="-610466"/>
            <a:ext cx="10821776" cy="11449958"/>
            <a:chOff x="0" y="0"/>
            <a:chExt cx="1676576" cy="1773898"/>
          </a:xfrm>
        </p:grpSpPr>
        <p:sp>
          <p:nvSpPr>
            <p:cNvPr name="Freeform 3" id="3"/>
            <p:cNvSpPr/>
            <p:nvPr/>
          </p:nvSpPr>
          <p:spPr>
            <a:xfrm flipH="false" flipV="false" rot="0">
              <a:off x="0" y="0"/>
              <a:ext cx="1676576" cy="1773898"/>
            </a:xfrm>
            <a:custGeom>
              <a:avLst/>
              <a:gdLst/>
              <a:ahLst/>
              <a:cxnLst/>
              <a:rect r="r" b="b" t="t" l="l"/>
              <a:pathLst>
                <a:path h="1773898" w="1676576">
                  <a:moveTo>
                    <a:pt x="0" y="0"/>
                  </a:moveTo>
                  <a:lnTo>
                    <a:pt x="1676576" y="0"/>
                  </a:lnTo>
                  <a:lnTo>
                    <a:pt x="1676576" y="1773898"/>
                  </a:lnTo>
                  <a:lnTo>
                    <a:pt x="0" y="1773898"/>
                  </a:lnTo>
                  <a:close/>
                </a:path>
              </a:pathLst>
            </a:custGeom>
            <a:blipFill>
              <a:blip r:embed="rId2"/>
              <a:stretch>
                <a:fillRect l="-29552" t="0" r="-29552" b="0"/>
              </a:stretch>
            </a:blipFill>
          </p:spPr>
        </p:sp>
      </p:grpSp>
      <p:grpSp>
        <p:nvGrpSpPr>
          <p:cNvPr name="Group 4" id="4"/>
          <p:cNvGrpSpPr/>
          <p:nvPr/>
        </p:nvGrpSpPr>
        <p:grpSpPr>
          <a:xfrm rot="-10800000">
            <a:off x="2740289" y="8692399"/>
            <a:ext cx="2816615" cy="2083974"/>
            <a:chOff x="0" y="0"/>
            <a:chExt cx="3755486" cy="2778632"/>
          </a:xfrm>
        </p:grpSpPr>
        <p:sp>
          <p:nvSpPr>
            <p:cNvPr name="Freeform 5" id="5"/>
            <p:cNvSpPr/>
            <p:nvPr/>
          </p:nvSpPr>
          <p:spPr>
            <a:xfrm flipH="false" flipV="false" rot="0">
              <a:off x="1007386" y="985847"/>
              <a:ext cx="1792785" cy="1792785"/>
            </a:xfrm>
            <a:custGeom>
              <a:avLst/>
              <a:gdLst/>
              <a:ahLst/>
              <a:cxnLst/>
              <a:rect r="r" b="b" t="t" l="l"/>
              <a:pathLst>
                <a:path h="1792785" w="1792785">
                  <a:moveTo>
                    <a:pt x="0" y="0"/>
                  </a:moveTo>
                  <a:lnTo>
                    <a:pt x="1792785" y="0"/>
                  </a:lnTo>
                  <a:lnTo>
                    <a:pt x="1792785" y="1792785"/>
                  </a:lnTo>
                  <a:lnTo>
                    <a:pt x="0" y="1792785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3">
                <a:extLst>
                  <a:ext uri="{96DAC541-7B7A-43D3-8B79-37D633B846F1}">
                    <asvg:svgBlip xmlns:asvg="http://schemas.microsoft.com/office/drawing/2016/SVG/main" r:embed="rId4"/>
                  </a:ext>
                </a:extLst>
              </a:blip>
              <a:stretch>
                <a:fillRect l="0" t="0" r="0" b="0"/>
              </a:stretch>
            </a:blipFill>
          </p:spPr>
        </p:sp>
        <p:sp>
          <p:nvSpPr>
            <p:cNvPr name="Freeform 6" id="6"/>
            <p:cNvSpPr/>
            <p:nvPr/>
          </p:nvSpPr>
          <p:spPr>
            <a:xfrm flipH="false" flipV="false" rot="0">
              <a:off x="0" y="0"/>
              <a:ext cx="1805436" cy="1805436"/>
            </a:xfrm>
            <a:custGeom>
              <a:avLst/>
              <a:gdLst/>
              <a:ahLst/>
              <a:cxnLst/>
              <a:rect r="r" b="b" t="t" l="l"/>
              <a:pathLst>
                <a:path h="1805436" w="1805436">
                  <a:moveTo>
                    <a:pt x="0" y="0"/>
                  </a:moveTo>
                  <a:lnTo>
                    <a:pt x="1805436" y="0"/>
                  </a:lnTo>
                  <a:lnTo>
                    <a:pt x="1805436" y="1805436"/>
                  </a:lnTo>
                  <a:lnTo>
                    <a:pt x="0" y="1805436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5">
                <a:extLst>
                  <a:ext uri="{96DAC541-7B7A-43D3-8B79-37D633B846F1}">
                    <asvg:svgBlip xmlns:asvg="http://schemas.microsoft.com/office/drawing/2016/SVG/main" r:embed="rId6"/>
                  </a:ext>
                </a:extLst>
              </a:blip>
              <a:stretch>
                <a:fillRect l="0" t="0" r="0" b="0"/>
              </a:stretch>
            </a:blipFill>
          </p:spPr>
        </p:sp>
        <p:sp>
          <p:nvSpPr>
            <p:cNvPr name="Freeform 7" id="7"/>
            <p:cNvSpPr/>
            <p:nvPr/>
          </p:nvSpPr>
          <p:spPr>
            <a:xfrm flipH="false" flipV="false" rot="5400000">
              <a:off x="2683647" y="-638544"/>
              <a:ext cx="433295" cy="1710383"/>
            </a:xfrm>
            <a:custGeom>
              <a:avLst/>
              <a:gdLst/>
              <a:ahLst/>
              <a:cxnLst/>
              <a:rect r="r" b="b" t="t" l="l"/>
              <a:pathLst>
                <a:path h="1710383" w="433295">
                  <a:moveTo>
                    <a:pt x="0" y="0"/>
                  </a:moveTo>
                  <a:lnTo>
                    <a:pt x="433296" y="0"/>
                  </a:lnTo>
                  <a:lnTo>
                    <a:pt x="433296" y="1710383"/>
                  </a:lnTo>
                  <a:lnTo>
                    <a:pt x="0" y="1710383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7">
                <a:extLst>
                  <a:ext uri="{96DAC541-7B7A-43D3-8B79-37D633B846F1}">
                    <asvg:svgBlip xmlns:asvg="http://schemas.microsoft.com/office/drawing/2016/SVG/main" r:embed="rId8"/>
                  </a:ext>
                </a:extLst>
              </a:blip>
              <a:stretch>
                <a:fillRect l="0" t="0" r="-160034" b="0"/>
              </a:stretch>
            </a:blipFill>
          </p:spPr>
        </p:sp>
        <p:sp>
          <p:nvSpPr>
            <p:cNvPr name="Freeform 8" id="8"/>
            <p:cNvSpPr/>
            <p:nvPr/>
          </p:nvSpPr>
          <p:spPr>
            <a:xfrm flipH="false" flipV="false" rot="5400000">
              <a:off x="2683647" y="47526"/>
              <a:ext cx="433295" cy="1710383"/>
            </a:xfrm>
            <a:custGeom>
              <a:avLst/>
              <a:gdLst/>
              <a:ahLst/>
              <a:cxnLst/>
              <a:rect r="r" b="b" t="t" l="l"/>
              <a:pathLst>
                <a:path h="1710383" w="433295">
                  <a:moveTo>
                    <a:pt x="0" y="0"/>
                  </a:moveTo>
                  <a:lnTo>
                    <a:pt x="433296" y="0"/>
                  </a:lnTo>
                  <a:lnTo>
                    <a:pt x="433296" y="1710383"/>
                  </a:lnTo>
                  <a:lnTo>
                    <a:pt x="0" y="1710383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7">
                <a:extLst>
                  <a:ext uri="{96DAC541-7B7A-43D3-8B79-37D633B846F1}">
                    <asvg:svgBlip xmlns:asvg="http://schemas.microsoft.com/office/drawing/2016/SVG/main" r:embed="rId8"/>
                  </a:ext>
                </a:extLst>
              </a:blip>
              <a:stretch>
                <a:fillRect l="0" t="0" r="-160034" b="0"/>
              </a:stretch>
            </a:blipFill>
          </p:spPr>
        </p:sp>
        <p:sp>
          <p:nvSpPr>
            <p:cNvPr name="Freeform 9" id="9"/>
            <p:cNvSpPr/>
            <p:nvPr/>
          </p:nvSpPr>
          <p:spPr>
            <a:xfrm flipH="false" flipV="false" rot="5400000">
              <a:off x="2683647" y="733597"/>
              <a:ext cx="433295" cy="1710383"/>
            </a:xfrm>
            <a:custGeom>
              <a:avLst/>
              <a:gdLst/>
              <a:ahLst/>
              <a:cxnLst/>
              <a:rect r="r" b="b" t="t" l="l"/>
              <a:pathLst>
                <a:path h="1710383" w="433295">
                  <a:moveTo>
                    <a:pt x="0" y="0"/>
                  </a:moveTo>
                  <a:lnTo>
                    <a:pt x="433296" y="0"/>
                  </a:lnTo>
                  <a:lnTo>
                    <a:pt x="433296" y="1710383"/>
                  </a:lnTo>
                  <a:lnTo>
                    <a:pt x="0" y="1710383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7">
                <a:extLst>
                  <a:ext uri="{96DAC541-7B7A-43D3-8B79-37D633B846F1}">
                    <asvg:svgBlip xmlns:asvg="http://schemas.microsoft.com/office/drawing/2016/SVG/main" r:embed="rId8"/>
                  </a:ext>
                </a:extLst>
              </a:blip>
              <a:stretch>
                <a:fillRect l="0" t="0" r="-160034" b="0"/>
              </a:stretch>
            </a:blipFill>
          </p:spPr>
        </p:sp>
        <p:sp>
          <p:nvSpPr>
            <p:cNvPr name="Freeform 10" id="10"/>
            <p:cNvSpPr/>
            <p:nvPr/>
          </p:nvSpPr>
          <p:spPr>
            <a:xfrm flipH="false" flipV="false" rot="0">
              <a:off x="2859751" y="1882239"/>
              <a:ext cx="874714" cy="825914"/>
            </a:xfrm>
            <a:custGeom>
              <a:avLst/>
              <a:gdLst/>
              <a:ahLst/>
              <a:cxnLst/>
              <a:rect r="r" b="b" t="t" l="l"/>
              <a:pathLst>
                <a:path h="825914" w="874714">
                  <a:moveTo>
                    <a:pt x="0" y="0"/>
                  </a:moveTo>
                  <a:lnTo>
                    <a:pt x="874713" y="0"/>
                  </a:lnTo>
                  <a:lnTo>
                    <a:pt x="874713" y="825915"/>
                  </a:lnTo>
                  <a:lnTo>
                    <a:pt x="0" y="825915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9">
                <a:extLst>
                  <a:ext uri="{96DAC541-7B7A-43D3-8B79-37D633B846F1}">
                    <asvg:svgBlip xmlns:asvg="http://schemas.microsoft.com/office/drawing/2016/SVG/main" r:embed="rId10"/>
                  </a:ext>
                </a:extLst>
              </a:blip>
              <a:stretch>
                <a:fillRect l="0" t="0" r="0" b="-51028"/>
              </a:stretch>
            </a:blipFill>
          </p:spPr>
        </p:sp>
        <p:sp>
          <p:nvSpPr>
            <p:cNvPr name="Freeform 11" id="11"/>
            <p:cNvSpPr/>
            <p:nvPr/>
          </p:nvSpPr>
          <p:spPr>
            <a:xfrm flipH="false" flipV="false" rot="0">
              <a:off x="1007386" y="2102882"/>
              <a:ext cx="311062" cy="310673"/>
            </a:xfrm>
            <a:custGeom>
              <a:avLst/>
              <a:gdLst/>
              <a:ahLst/>
              <a:cxnLst/>
              <a:rect r="r" b="b" t="t" l="l"/>
              <a:pathLst>
                <a:path h="310673" w="311062">
                  <a:moveTo>
                    <a:pt x="0" y="0"/>
                  </a:moveTo>
                  <a:lnTo>
                    <a:pt x="311062" y="0"/>
                  </a:lnTo>
                  <a:lnTo>
                    <a:pt x="311062" y="310673"/>
                  </a:lnTo>
                  <a:lnTo>
                    <a:pt x="0" y="310673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11">
                <a:extLst>
                  <a:ext uri="{96DAC541-7B7A-43D3-8B79-37D633B846F1}">
                    <asvg:svgBlip xmlns:asvg="http://schemas.microsoft.com/office/drawing/2016/SVG/main" r:embed="rId12"/>
                  </a:ext>
                </a:extLst>
              </a:blip>
              <a:stretch>
                <a:fillRect l="0" t="0" r="0" b="0"/>
              </a:stretch>
            </a:blipFill>
          </p:spPr>
        </p:sp>
        <p:sp>
          <p:nvSpPr>
            <p:cNvPr name="Freeform 12" id="12"/>
            <p:cNvSpPr/>
            <p:nvPr/>
          </p:nvSpPr>
          <p:spPr>
            <a:xfrm flipH="false" flipV="false" rot="0">
              <a:off x="476524" y="2114762"/>
              <a:ext cx="298793" cy="298793"/>
            </a:xfrm>
            <a:custGeom>
              <a:avLst/>
              <a:gdLst/>
              <a:ahLst/>
              <a:cxnLst/>
              <a:rect r="r" b="b" t="t" l="l"/>
              <a:pathLst>
                <a:path h="298793" w="298793">
                  <a:moveTo>
                    <a:pt x="0" y="0"/>
                  </a:moveTo>
                  <a:lnTo>
                    <a:pt x="298793" y="0"/>
                  </a:lnTo>
                  <a:lnTo>
                    <a:pt x="298793" y="298793"/>
                  </a:lnTo>
                  <a:lnTo>
                    <a:pt x="0" y="298793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13">
                <a:extLst>
                  <a:ext uri="{96DAC541-7B7A-43D3-8B79-37D633B846F1}">
                    <asvg:svgBlip xmlns:asvg="http://schemas.microsoft.com/office/drawing/2016/SVG/main" r:embed="rId14"/>
                  </a:ext>
                </a:extLst>
              </a:blip>
              <a:stretch>
                <a:fillRect l="0" t="0" r="0" b="0"/>
              </a:stretch>
            </a:blipFill>
          </p:spPr>
        </p:sp>
      </p:grpSp>
      <p:grpSp>
        <p:nvGrpSpPr>
          <p:cNvPr name="Group 13" id="13"/>
          <p:cNvGrpSpPr/>
          <p:nvPr/>
        </p:nvGrpSpPr>
        <p:grpSpPr>
          <a:xfrm rot="-10800000">
            <a:off x="-376056" y="8692399"/>
            <a:ext cx="2908253" cy="2282870"/>
            <a:chOff x="0" y="0"/>
            <a:chExt cx="3877671" cy="3043826"/>
          </a:xfrm>
        </p:grpSpPr>
        <p:sp>
          <p:nvSpPr>
            <p:cNvPr name="Freeform 14" id="14"/>
            <p:cNvSpPr/>
            <p:nvPr/>
          </p:nvSpPr>
          <p:spPr>
            <a:xfrm flipH="false" flipV="false" rot="0">
              <a:off x="1890882" y="0"/>
              <a:ext cx="1986789" cy="1986789"/>
            </a:xfrm>
            <a:custGeom>
              <a:avLst/>
              <a:gdLst/>
              <a:ahLst/>
              <a:cxnLst/>
              <a:rect r="r" b="b" t="t" l="l"/>
              <a:pathLst>
                <a:path h="1986789" w="1986789">
                  <a:moveTo>
                    <a:pt x="0" y="0"/>
                  </a:moveTo>
                  <a:lnTo>
                    <a:pt x="1986789" y="0"/>
                  </a:lnTo>
                  <a:lnTo>
                    <a:pt x="1986789" y="1986789"/>
                  </a:lnTo>
                  <a:lnTo>
                    <a:pt x="0" y="1986789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15">
                <a:extLst>
                  <a:ext uri="{96DAC541-7B7A-43D3-8B79-37D633B846F1}">
                    <asvg:svgBlip xmlns:asvg="http://schemas.microsoft.com/office/drawing/2016/SVG/main" r:embed="rId16"/>
                  </a:ext>
                </a:extLst>
              </a:blip>
              <a:stretch>
                <a:fillRect l="-80214" t="-80214" r="0" b="0"/>
              </a:stretch>
            </a:blipFill>
          </p:spPr>
        </p:sp>
        <p:sp>
          <p:nvSpPr>
            <p:cNvPr name="Freeform 15" id="15"/>
            <p:cNvSpPr/>
            <p:nvPr/>
          </p:nvSpPr>
          <p:spPr>
            <a:xfrm flipH="false" flipV="false" rot="0">
              <a:off x="2039891" y="0"/>
              <a:ext cx="1688771" cy="1986789"/>
            </a:xfrm>
            <a:custGeom>
              <a:avLst/>
              <a:gdLst/>
              <a:ahLst/>
              <a:cxnLst/>
              <a:rect r="r" b="b" t="t" l="l"/>
              <a:pathLst>
                <a:path h="1986789" w="1688771">
                  <a:moveTo>
                    <a:pt x="0" y="0"/>
                  </a:moveTo>
                  <a:lnTo>
                    <a:pt x="1688771" y="0"/>
                  </a:lnTo>
                  <a:lnTo>
                    <a:pt x="1688771" y="1986789"/>
                  </a:lnTo>
                  <a:lnTo>
                    <a:pt x="0" y="1986789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17">
                <a:extLst>
                  <a:ext uri="{96DAC541-7B7A-43D3-8B79-37D633B846F1}">
                    <asvg:svgBlip xmlns:asvg="http://schemas.microsoft.com/office/drawing/2016/SVG/main" r:embed="rId18"/>
                  </a:ext>
                </a:extLst>
              </a:blip>
              <a:stretch>
                <a:fillRect l="0" t="0" r="0" b="0"/>
              </a:stretch>
            </a:blipFill>
          </p:spPr>
        </p:sp>
        <p:sp>
          <p:nvSpPr>
            <p:cNvPr name="Freeform 16" id="16"/>
            <p:cNvSpPr/>
            <p:nvPr/>
          </p:nvSpPr>
          <p:spPr>
            <a:xfrm flipH="false" flipV="false" rot="5400000">
              <a:off x="1620578" y="2257093"/>
              <a:ext cx="990911" cy="450303"/>
            </a:xfrm>
            <a:custGeom>
              <a:avLst/>
              <a:gdLst/>
              <a:ahLst/>
              <a:cxnLst/>
              <a:rect r="r" b="b" t="t" l="l"/>
              <a:pathLst>
                <a:path h="450303" w="990911">
                  <a:moveTo>
                    <a:pt x="0" y="0"/>
                  </a:moveTo>
                  <a:lnTo>
                    <a:pt x="990911" y="0"/>
                  </a:lnTo>
                  <a:lnTo>
                    <a:pt x="990911" y="450303"/>
                  </a:lnTo>
                  <a:lnTo>
                    <a:pt x="0" y="450303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19">
                <a:extLst>
                  <a:ext uri="{96DAC541-7B7A-43D3-8B79-37D633B846F1}">
                    <asvg:svgBlip xmlns:asvg="http://schemas.microsoft.com/office/drawing/2016/SVG/main" r:embed="rId20"/>
                  </a:ext>
                </a:extLst>
              </a:blip>
              <a:stretch>
                <a:fillRect l="0" t="0" r="0" b="-213802"/>
              </a:stretch>
            </a:blipFill>
          </p:spPr>
        </p:sp>
        <p:sp>
          <p:nvSpPr>
            <p:cNvPr name="Freeform 17" id="17"/>
            <p:cNvSpPr/>
            <p:nvPr/>
          </p:nvSpPr>
          <p:spPr>
            <a:xfrm flipH="true" flipV="true" rot="5400000">
              <a:off x="2070881" y="2257093"/>
              <a:ext cx="990911" cy="450303"/>
            </a:xfrm>
            <a:custGeom>
              <a:avLst/>
              <a:gdLst/>
              <a:ahLst/>
              <a:cxnLst/>
              <a:rect r="r" b="b" t="t" l="l"/>
              <a:pathLst>
                <a:path h="450303" w="990911">
                  <a:moveTo>
                    <a:pt x="990911" y="450303"/>
                  </a:moveTo>
                  <a:lnTo>
                    <a:pt x="0" y="450303"/>
                  </a:lnTo>
                  <a:lnTo>
                    <a:pt x="0" y="0"/>
                  </a:lnTo>
                  <a:lnTo>
                    <a:pt x="990911" y="0"/>
                  </a:lnTo>
                  <a:lnTo>
                    <a:pt x="990911" y="450303"/>
                  </a:lnTo>
                  <a:close/>
                </a:path>
              </a:pathLst>
            </a:custGeom>
            <a:blipFill>
              <a:blip r:embed="rId19">
                <a:extLst>
                  <a:ext uri="{96DAC541-7B7A-43D3-8B79-37D633B846F1}">
                    <asvg:svgBlip xmlns:asvg="http://schemas.microsoft.com/office/drawing/2016/SVG/main" r:embed="rId20"/>
                  </a:ext>
                </a:extLst>
              </a:blip>
              <a:stretch>
                <a:fillRect l="0" t="0" r="0" b="-213802"/>
              </a:stretch>
            </a:blipFill>
          </p:spPr>
        </p:sp>
        <p:sp>
          <p:nvSpPr>
            <p:cNvPr name="Freeform 18" id="18"/>
            <p:cNvSpPr/>
            <p:nvPr/>
          </p:nvSpPr>
          <p:spPr>
            <a:xfrm flipH="false" flipV="false" rot="0">
              <a:off x="2884276" y="1986789"/>
              <a:ext cx="993395" cy="990911"/>
            </a:xfrm>
            <a:custGeom>
              <a:avLst/>
              <a:gdLst/>
              <a:ahLst/>
              <a:cxnLst/>
              <a:rect r="r" b="b" t="t" l="l"/>
              <a:pathLst>
                <a:path h="990911" w="993395">
                  <a:moveTo>
                    <a:pt x="0" y="0"/>
                  </a:moveTo>
                  <a:lnTo>
                    <a:pt x="993395" y="0"/>
                  </a:lnTo>
                  <a:lnTo>
                    <a:pt x="993395" y="990911"/>
                  </a:lnTo>
                  <a:lnTo>
                    <a:pt x="0" y="990911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21">
                <a:extLst>
                  <a:ext uri="{96DAC541-7B7A-43D3-8B79-37D633B846F1}">
                    <asvg:svgBlip xmlns:asvg="http://schemas.microsoft.com/office/drawing/2016/SVG/main" r:embed="rId22"/>
                  </a:ext>
                </a:extLst>
              </a:blip>
              <a:stretch>
                <a:fillRect l="0" t="0" r="0" b="0"/>
              </a:stretch>
            </a:blipFill>
          </p:spPr>
        </p:sp>
        <p:sp>
          <p:nvSpPr>
            <p:cNvPr name="Freeform 19" id="19"/>
            <p:cNvSpPr/>
            <p:nvPr/>
          </p:nvSpPr>
          <p:spPr>
            <a:xfrm flipH="false" flipV="false" rot="0">
              <a:off x="649530" y="0"/>
              <a:ext cx="1009528" cy="3043826"/>
            </a:xfrm>
            <a:custGeom>
              <a:avLst/>
              <a:gdLst/>
              <a:ahLst/>
              <a:cxnLst/>
              <a:rect r="r" b="b" t="t" l="l"/>
              <a:pathLst>
                <a:path h="3043826" w="1009528">
                  <a:moveTo>
                    <a:pt x="0" y="0"/>
                  </a:moveTo>
                  <a:lnTo>
                    <a:pt x="1009528" y="0"/>
                  </a:lnTo>
                  <a:lnTo>
                    <a:pt x="1009528" y="3043826"/>
                  </a:lnTo>
                  <a:lnTo>
                    <a:pt x="0" y="3043826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23">
                <a:extLst>
                  <a:ext uri="{96DAC541-7B7A-43D3-8B79-37D633B846F1}">
                    <asvg:svgBlip xmlns:asvg="http://schemas.microsoft.com/office/drawing/2016/SVG/main" r:embed="rId24"/>
                  </a:ext>
                </a:extLst>
              </a:blip>
              <a:stretch>
                <a:fillRect l="0" t="0" r="-98619" b="0"/>
              </a:stretch>
            </a:blipFill>
          </p:spPr>
        </p:sp>
        <p:sp>
          <p:nvSpPr>
            <p:cNvPr name="Freeform 20" id="20"/>
            <p:cNvSpPr/>
            <p:nvPr/>
          </p:nvSpPr>
          <p:spPr>
            <a:xfrm flipH="false" flipV="false" rot="0">
              <a:off x="0" y="1930707"/>
              <a:ext cx="1299060" cy="746185"/>
            </a:xfrm>
            <a:custGeom>
              <a:avLst/>
              <a:gdLst/>
              <a:ahLst/>
              <a:cxnLst/>
              <a:rect r="r" b="b" t="t" l="l"/>
              <a:pathLst>
                <a:path h="746185" w="1299060">
                  <a:moveTo>
                    <a:pt x="0" y="0"/>
                  </a:moveTo>
                  <a:lnTo>
                    <a:pt x="1299060" y="0"/>
                  </a:lnTo>
                  <a:lnTo>
                    <a:pt x="1299060" y="746186"/>
                  </a:lnTo>
                  <a:lnTo>
                    <a:pt x="0" y="746186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25">
                <a:extLst>
                  <a:ext uri="{96DAC541-7B7A-43D3-8B79-37D633B846F1}">
                    <asvg:svgBlip xmlns:asvg="http://schemas.microsoft.com/office/drawing/2016/SVG/main" r:embed="rId26"/>
                  </a:ext>
                </a:extLst>
              </a:blip>
              <a:stretch>
                <a:fillRect l="0" t="0" r="0" b="-102728"/>
              </a:stretch>
            </a:blipFill>
          </p:spPr>
        </p:sp>
      </p:grpSp>
      <p:sp>
        <p:nvSpPr>
          <p:cNvPr name="TextBox 21" id="21"/>
          <p:cNvSpPr txBox="true"/>
          <p:nvPr/>
        </p:nvSpPr>
        <p:spPr>
          <a:xfrm rot="0">
            <a:off x="691297" y="518627"/>
            <a:ext cx="6428181" cy="137570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5045"/>
              </a:lnSpc>
            </a:pPr>
            <a:r>
              <a:rPr lang="en-US" sz="5668">
                <a:solidFill>
                  <a:srgbClr val="88A3B6"/>
                </a:solidFill>
                <a:latin typeface="Sailors"/>
                <a:ea typeface="Sailors"/>
                <a:cs typeface="Sailors"/>
                <a:sym typeface="Sailors"/>
              </a:rPr>
              <a:t>EXECUTIVE FUNCTION IN ACTION</a:t>
            </a:r>
          </a:p>
        </p:txBody>
      </p:sp>
      <p:sp>
        <p:nvSpPr>
          <p:cNvPr name="TextBox 22" id="22"/>
          <p:cNvSpPr txBox="true"/>
          <p:nvPr/>
        </p:nvSpPr>
        <p:spPr>
          <a:xfrm rot="0">
            <a:off x="361629" y="2592747"/>
            <a:ext cx="7573935" cy="824674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3839"/>
              </a:lnSpc>
            </a:pPr>
            <a:r>
              <a:rPr lang="en-US" sz="2999">
                <a:solidFill>
                  <a:srgbClr val="88A3B6"/>
                </a:solidFill>
                <a:latin typeface="Garet"/>
                <a:ea typeface="Garet"/>
                <a:cs typeface="Garet"/>
                <a:sym typeface="Garet"/>
              </a:rPr>
              <a:t>When children play, they may need to:</a:t>
            </a:r>
          </a:p>
          <a:p>
            <a:pPr algn="l">
              <a:lnSpc>
                <a:spcPts val="3839"/>
              </a:lnSpc>
            </a:pPr>
          </a:p>
          <a:p>
            <a:pPr algn="l" marL="647697" indent="-323848" lvl="1">
              <a:lnSpc>
                <a:spcPts val="3839"/>
              </a:lnSpc>
              <a:buFont typeface="Arial"/>
              <a:buChar char="•"/>
            </a:pPr>
            <a:r>
              <a:rPr lang="en-US" sz="2999">
                <a:solidFill>
                  <a:srgbClr val="88A3B6"/>
                </a:solidFill>
                <a:latin typeface="Garet"/>
                <a:ea typeface="Garet"/>
                <a:cs typeface="Garet"/>
                <a:sym typeface="Garet"/>
              </a:rPr>
              <a:t>remember the rules</a:t>
            </a:r>
          </a:p>
          <a:p>
            <a:pPr algn="l" marL="647697" indent="-323848" lvl="1">
              <a:lnSpc>
                <a:spcPts val="3839"/>
              </a:lnSpc>
              <a:buFont typeface="Arial"/>
              <a:buChar char="•"/>
            </a:pPr>
            <a:r>
              <a:rPr lang="en-US" sz="2999">
                <a:solidFill>
                  <a:srgbClr val="88A3B6"/>
                </a:solidFill>
                <a:latin typeface="Garet"/>
                <a:ea typeface="Garet"/>
                <a:cs typeface="Garet"/>
                <a:sym typeface="Garet"/>
              </a:rPr>
              <a:t>wait for a turn</a:t>
            </a:r>
          </a:p>
          <a:p>
            <a:pPr algn="l" marL="647697" indent="-323848" lvl="1">
              <a:lnSpc>
                <a:spcPts val="3839"/>
              </a:lnSpc>
              <a:buFont typeface="Arial"/>
              <a:buChar char="•"/>
            </a:pPr>
            <a:r>
              <a:rPr lang="en-US" sz="2999">
                <a:solidFill>
                  <a:srgbClr val="88A3B6"/>
                </a:solidFill>
                <a:latin typeface="Garet"/>
                <a:ea typeface="Garet"/>
                <a:cs typeface="Garet"/>
                <a:sym typeface="Garet"/>
              </a:rPr>
              <a:t>remain in role</a:t>
            </a:r>
          </a:p>
          <a:p>
            <a:pPr algn="l" marL="647697" indent="-323848" lvl="1">
              <a:lnSpc>
                <a:spcPts val="3839"/>
              </a:lnSpc>
              <a:buFont typeface="Arial"/>
              <a:buChar char="•"/>
            </a:pPr>
            <a:r>
              <a:rPr lang="en-US" sz="2999">
                <a:solidFill>
                  <a:srgbClr val="88A3B6"/>
                </a:solidFill>
                <a:latin typeface="Garet"/>
                <a:ea typeface="Garet"/>
                <a:cs typeface="Garet"/>
                <a:sym typeface="Garet"/>
              </a:rPr>
              <a:t>negotiate with others</a:t>
            </a:r>
          </a:p>
          <a:p>
            <a:pPr algn="l" marL="647697" indent="-323848" lvl="1">
              <a:lnSpc>
                <a:spcPts val="3839"/>
              </a:lnSpc>
              <a:buFont typeface="Arial"/>
              <a:buChar char="•"/>
            </a:pPr>
            <a:r>
              <a:rPr lang="en-US" sz="2999">
                <a:solidFill>
                  <a:srgbClr val="88A3B6"/>
                </a:solidFill>
                <a:latin typeface="Garet"/>
                <a:ea typeface="Garet"/>
                <a:cs typeface="Garet"/>
                <a:sym typeface="Garet"/>
              </a:rPr>
              <a:t>change their plan</a:t>
            </a:r>
          </a:p>
          <a:p>
            <a:pPr algn="l" marL="647697" indent="-323848" lvl="1">
              <a:lnSpc>
                <a:spcPts val="3839"/>
              </a:lnSpc>
              <a:buFont typeface="Arial"/>
              <a:buChar char="•"/>
            </a:pPr>
            <a:r>
              <a:rPr lang="en-US" sz="2999">
                <a:solidFill>
                  <a:srgbClr val="88A3B6"/>
                </a:solidFill>
                <a:latin typeface="Garet"/>
                <a:ea typeface="Garet"/>
                <a:cs typeface="Garet"/>
                <a:sym typeface="Garet"/>
              </a:rPr>
              <a:t>cope when something goes wrong</a:t>
            </a:r>
          </a:p>
          <a:p>
            <a:pPr algn="l">
              <a:lnSpc>
                <a:spcPts val="3839"/>
              </a:lnSpc>
            </a:pPr>
          </a:p>
          <a:p>
            <a:pPr algn="l">
              <a:lnSpc>
                <a:spcPts val="3839"/>
              </a:lnSpc>
            </a:pPr>
            <a:r>
              <a:rPr lang="en-US" sz="2999">
                <a:solidFill>
                  <a:srgbClr val="88A3B6"/>
                </a:solidFill>
                <a:latin typeface="Garet"/>
                <a:ea typeface="Garet"/>
                <a:cs typeface="Garet"/>
                <a:sym typeface="Garet"/>
              </a:rPr>
              <a:t>The process matters as much as the outcome.</a:t>
            </a:r>
          </a:p>
          <a:p>
            <a:pPr algn="l">
              <a:lnSpc>
                <a:spcPts val="3839"/>
              </a:lnSpc>
            </a:pPr>
          </a:p>
          <a:p>
            <a:pPr algn="l">
              <a:lnSpc>
                <a:spcPts val="3839"/>
              </a:lnSpc>
            </a:pPr>
          </a:p>
          <a:p>
            <a:pPr algn="l">
              <a:lnSpc>
                <a:spcPts val="3839"/>
              </a:lnSpc>
            </a:pPr>
          </a:p>
          <a:p>
            <a:pPr algn="l">
              <a:lnSpc>
                <a:spcPts val="3839"/>
              </a:lnSpc>
            </a:pPr>
          </a:p>
          <a:p>
            <a:pPr algn="l">
              <a:lnSpc>
                <a:spcPts val="3839"/>
              </a:lnSpc>
            </a:pPr>
          </a:p>
          <a:p>
            <a:pPr algn="l">
              <a:lnSpc>
                <a:spcPts val="3839"/>
              </a:lnSpc>
            </a:pPr>
          </a:p>
        </p:txBody>
      </p:sp>
    </p:spTree>
  </p:cSld>
  <p:clrMapOvr>
    <a:masterClrMapping/>
  </p:clrMapOvr>
</p:sld>
</file>

<file path=ppt/slides/slide12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bg>
      <p:bgPr>
        <a:solidFill>
          <a:srgbClr val="FFFCF7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name="Group 2" id="2"/>
          <p:cNvGrpSpPr/>
          <p:nvPr/>
        </p:nvGrpSpPr>
        <p:grpSpPr>
          <a:xfrm rot="0">
            <a:off x="-619901" y="-697273"/>
            <a:ext cx="9473716" cy="11614711"/>
            <a:chOff x="0" y="0"/>
            <a:chExt cx="2495135" cy="3059019"/>
          </a:xfrm>
        </p:grpSpPr>
        <p:sp>
          <p:nvSpPr>
            <p:cNvPr name="Freeform 3" id="3"/>
            <p:cNvSpPr/>
            <p:nvPr/>
          </p:nvSpPr>
          <p:spPr>
            <a:xfrm flipH="false" flipV="false" rot="0">
              <a:off x="0" y="0"/>
              <a:ext cx="2495135" cy="3059019"/>
            </a:xfrm>
            <a:custGeom>
              <a:avLst/>
              <a:gdLst/>
              <a:ahLst/>
              <a:cxnLst/>
              <a:rect r="r" b="b" t="t" l="l"/>
              <a:pathLst>
                <a:path h="3059019" w="2495135">
                  <a:moveTo>
                    <a:pt x="35957" y="0"/>
                  </a:moveTo>
                  <a:lnTo>
                    <a:pt x="2459179" y="0"/>
                  </a:lnTo>
                  <a:cubicBezTo>
                    <a:pt x="2468715" y="0"/>
                    <a:pt x="2477861" y="3788"/>
                    <a:pt x="2484604" y="10532"/>
                  </a:cubicBezTo>
                  <a:cubicBezTo>
                    <a:pt x="2491347" y="17275"/>
                    <a:pt x="2495135" y="26420"/>
                    <a:pt x="2495135" y="35957"/>
                  </a:cubicBezTo>
                  <a:lnTo>
                    <a:pt x="2495135" y="3023062"/>
                  </a:lnTo>
                  <a:cubicBezTo>
                    <a:pt x="2495135" y="3032598"/>
                    <a:pt x="2491347" y="3041744"/>
                    <a:pt x="2484604" y="3048487"/>
                  </a:cubicBezTo>
                  <a:cubicBezTo>
                    <a:pt x="2477861" y="3055230"/>
                    <a:pt x="2468715" y="3059019"/>
                    <a:pt x="2459179" y="3059019"/>
                  </a:cubicBezTo>
                  <a:lnTo>
                    <a:pt x="35957" y="3059019"/>
                  </a:lnTo>
                  <a:cubicBezTo>
                    <a:pt x="26420" y="3059019"/>
                    <a:pt x="17275" y="3055230"/>
                    <a:pt x="10532" y="3048487"/>
                  </a:cubicBezTo>
                  <a:cubicBezTo>
                    <a:pt x="3788" y="3041744"/>
                    <a:pt x="0" y="3032598"/>
                    <a:pt x="0" y="3023062"/>
                  </a:cubicBezTo>
                  <a:lnTo>
                    <a:pt x="0" y="35957"/>
                  </a:lnTo>
                  <a:cubicBezTo>
                    <a:pt x="0" y="26420"/>
                    <a:pt x="3788" y="17275"/>
                    <a:pt x="10532" y="10532"/>
                  </a:cubicBezTo>
                  <a:cubicBezTo>
                    <a:pt x="17275" y="3788"/>
                    <a:pt x="26420" y="0"/>
                    <a:pt x="35957" y="0"/>
                  </a:cubicBezTo>
                  <a:close/>
                </a:path>
              </a:pathLst>
            </a:custGeom>
            <a:solidFill>
              <a:srgbClr val="EEE4FF"/>
            </a:solidFill>
          </p:spPr>
        </p:sp>
        <p:sp>
          <p:nvSpPr>
            <p:cNvPr name="TextBox 4" id="4"/>
            <p:cNvSpPr txBox="true"/>
            <p:nvPr/>
          </p:nvSpPr>
          <p:spPr>
            <a:xfrm>
              <a:off x="0" y="-38100"/>
              <a:ext cx="2495135" cy="3097119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>
                <a:lnSpc>
                  <a:spcPts val="2659"/>
                </a:lnSpc>
                <a:spcBef>
                  <a:spcPct val="0"/>
                </a:spcBef>
              </a:pPr>
            </a:p>
          </p:txBody>
        </p:sp>
      </p:grpSp>
      <p:grpSp>
        <p:nvGrpSpPr>
          <p:cNvPr name="Group 5" id="5"/>
          <p:cNvGrpSpPr/>
          <p:nvPr/>
        </p:nvGrpSpPr>
        <p:grpSpPr>
          <a:xfrm rot="0">
            <a:off x="8853815" y="-355245"/>
            <a:ext cx="16623174" cy="10997490"/>
            <a:chOff x="0" y="0"/>
            <a:chExt cx="2575365" cy="1703799"/>
          </a:xfrm>
        </p:grpSpPr>
        <p:sp>
          <p:nvSpPr>
            <p:cNvPr name="Freeform 6" id="6"/>
            <p:cNvSpPr/>
            <p:nvPr/>
          </p:nvSpPr>
          <p:spPr>
            <a:xfrm flipH="false" flipV="false" rot="0">
              <a:off x="0" y="0"/>
              <a:ext cx="2575365" cy="1703799"/>
            </a:xfrm>
            <a:custGeom>
              <a:avLst/>
              <a:gdLst/>
              <a:ahLst/>
              <a:cxnLst/>
              <a:rect r="r" b="b" t="t" l="l"/>
              <a:pathLst>
                <a:path h="1703799" w="2575365">
                  <a:moveTo>
                    <a:pt x="0" y="0"/>
                  </a:moveTo>
                  <a:lnTo>
                    <a:pt x="2575365" y="0"/>
                  </a:lnTo>
                  <a:lnTo>
                    <a:pt x="2575365" y="1703799"/>
                  </a:lnTo>
                  <a:lnTo>
                    <a:pt x="0" y="1703799"/>
                  </a:lnTo>
                  <a:close/>
                </a:path>
              </a:pathLst>
            </a:custGeom>
            <a:blipFill>
              <a:blip r:embed="rId2"/>
              <a:stretch>
                <a:fillRect l="0" t="-1770" r="0" b="-1770"/>
              </a:stretch>
            </a:blipFill>
          </p:spPr>
        </p:sp>
      </p:grpSp>
      <p:sp>
        <p:nvSpPr>
          <p:cNvPr name="TextBox 7" id="7"/>
          <p:cNvSpPr txBox="true"/>
          <p:nvPr/>
        </p:nvSpPr>
        <p:spPr>
          <a:xfrm rot="0">
            <a:off x="1010189" y="689817"/>
            <a:ext cx="7025888" cy="137570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5045"/>
              </a:lnSpc>
            </a:pPr>
            <a:r>
              <a:rPr lang="en-US" sz="5668">
                <a:solidFill>
                  <a:srgbClr val="88A3B6"/>
                </a:solidFill>
                <a:latin typeface="Sailors"/>
                <a:ea typeface="Sailors"/>
                <a:cs typeface="Sailors"/>
                <a:sym typeface="Sailors"/>
              </a:rPr>
              <a:t>EMOTION AND LEARNING</a:t>
            </a:r>
          </a:p>
        </p:txBody>
      </p:sp>
      <p:sp>
        <p:nvSpPr>
          <p:cNvPr name="TextBox 8" id="8"/>
          <p:cNvSpPr txBox="true"/>
          <p:nvPr/>
        </p:nvSpPr>
        <p:spPr>
          <a:xfrm rot="0">
            <a:off x="519070" y="2595068"/>
            <a:ext cx="8008126" cy="6707759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3328"/>
              </a:lnSpc>
            </a:pPr>
            <a:r>
              <a:rPr lang="en-US" sz="2600">
                <a:solidFill>
                  <a:srgbClr val="88A3B6"/>
                </a:solidFill>
                <a:latin typeface="Garet"/>
                <a:ea typeface="Garet"/>
                <a:cs typeface="Garet"/>
                <a:sym typeface="Garet"/>
              </a:rPr>
              <a:t>Children learn most effectively when they feel:</a:t>
            </a:r>
          </a:p>
          <a:p>
            <a:pPr algn="l">
              <a:lnSpc>
                <a:spcPts val="3328"/>
              </a:lnSpc>
            </a:pPr>
          </a:p>
          <a:p>
            <a:pPr algn="l" marL="561341" indent="-280670" lvl="1">
              <a:lnSpc>
                <a:spcPts val="3328"/>
              </a:lnSpc>
              <a:buFont typeface="Arial"/>
              <a:buChar char="•"/>
            </a:pPr>
            <a:r>
              <a:rPr lang="en-US" sz="2600">
                <a:solidFill>
                  <a:srgbClr val="88A3B6"/>
                </a:solidFill>
                <a:latin typeface="Garet"/>
                <a:ea typeface="Garet"/>
                <a:cs typeface="Garet"/>
                <a:sym typeface="Garet"/>
              </a:rPr>
              <a:t>safe</a:t>
            </a:r>
          </a:p>
          <a:p>
            <a:pPr algn="l" marL="561341" indent="-280670" lvl="1">
              <a:lnSpc>
                <a:spcPts val="3328"/>
              </a:lnSpc>
              <a:buFont typeface="Arial"/>
              <a:buChar char="•"/>
            </a:pPr>
            <a:r>
              <a:rPr lang="en-US" sz="2600">
                <a:solidFill>
                  <a:srgbClr val="88A3B6"/>
                </a:solidFill>
                <a:latin typeface="Garet"/>
                <a:ea typeface="Garet"/>
                <a:cs typeface="Garet"/>
                <a:sym typeface="Garet"/>
              </a:rPr>
              <a:t>connected</a:t>
            </a:r>
          </a:p>
          <a:p>
            <a:pPr algn="l" marL="561341" indent="-280670" lvl="1">
              <a:lnSpc>
                <a:spcPts val="3328"/>
              </a:lnSpc>
              <a:buFont typeface="Arial"/>
              <a:buChar char="•"/>
            </a:pPr>
            <a:r>
              <a:rPr lang="en-US" sz="2600">
                <a:solidFill>
                  <a:srgbClr val="88A3B6"/>
                </a:solidFill>
                <a:latin typeface="Garet"/>
                <a:ea typeface="Garet"/>
                <a:cs typeface="Garet"/>
                <a:sym typeface="Garet"/>
              </a:rPr>
              <a:t>interested</a:t>
            </a:r>
          </a:p>
          <a:p>
            <a:pPr algn="l" marL="561341" indent="-280670" lvl="1">
              <a:lnSpc>
                <a:spcPts val="3328"/>
              </a:lnSpc>
              <a:buFont typeface="Arial"/>
              <a:buChar char="•"/>
            </a:pPr>
            <a:r>
              <a:rPr lang="en-US" sz="2600">
                <a:solidFill>
                  <a:srgbClr val="88A3B6"/>
                </a:solidFill>
                <a:latin typeface="Garet"/>
                <a:ea typeface="Garet"/>
                <a:cs typeface="Garet"/>
                <a:sym typeface="Garet"/>
              </a:rPr>
              <a:t>appropriately challenged</a:t>
            </a:r>
          </a:p>
          <a:p>
            <a:pPr algn="l">
              <a:lnSpc>
                <a:spcPts val="3328"/>
              </a:lnSpc>
            </a:pPr>
          </a:p>
          <a:p>
            <a:pPr algn="l">
              <a:lnSpc>
                <a:spcPts val="3328"/>
              </a:lnSpc>
            </a:pPr>
            <a:r>
              <a:rPr lang="en-US" sz="2600">
                <a:solidFill>
                  <a:srgbClr val="88A3B6"/>
                </a:solidFill>
                <a:latin typeface="Garet"/>
                <a:ea typeface="Garet"/>
                <a:cs typeface="Garet"/>
                <a:sym typeface="Garet"/>
              </a:rPr>
              <a:t>Overwhelming stress can make attention, thinking and self-control</a:t>
            </a:r>
            <a:r>
              <a:rPr lang="en-US" sz="2600">
                <a:solidFill>
                  <a:srgbClr val="88A3B6"/>
                </a:solidFill>
                <a:latin typeface="Garet"/>
                <a:ea typeface="Garet"/>
                <a:cs typeface="Garet"/>
                <a:sym typeface="Garet"/>
              </a:rPr>
              <a:t> more difficult.</a:t>
            </a:r>
          </a:p>
          <a:p>
            <a:pPr algn="l">
              <a:lnSpc>
                <a:spcPts val="3328"/>
              </a:lnSpc>
            </a:pPr>
          </a:p>
          <a:p>
            <a:pPr algn="l">
              <a:lnSpc>
                <a:spcPts val="3328"/>
              </a:lnSpc>
            </a:pPr>
          </a:p>
          <a:p>
            <a:pPr algn="l">
              <a:lnSpc>
                <a:spcPts val="3328"/>
              </a:lnSpc>
            </a:pPr>
            <a:r>
              <a:rPr lang="en-US" sz="2600">
                <a:solidFill>
                  <a:srgbClr val="88A3B6"/>
                </a:solidFill>
                <a:latin typeface="Garet"/>
                <a:ea typeface="Garet"/>
                <a:cs typeface="Garet"/>
                <a:sym typeface="Garet"/>
              </a:rPr>
              <a:t>Em</a:t>
            </a:r>
            <a:r>
              <a:rPr lang="en-US" sz="2600">
                <a:solidFill>
                  <a:srgbClr val="88A3B6"/>
                </a:solidFill>
                <a:latin typeface="Garet"/>
                <a:ea typeface="Garet"/>
                <a:cs typeface="Garet"/>
                <a:sym typeface="Garet"/>
              </a:rPr>
              <a:t>otional security creates space for exploration.</a:t>
            </a:r>
          </a:p>
          <a:p>
            <a:pPr algn="l">
              <a:lnSpc>
                <a:spcPts val="3328"/>
              </a:lnSpc>
            </a:pPr>
          </a:p>
          <a:p>
            <a:pPr algn="l">
              <a:lnSpc>
                <a:spcPts val="3328"/>
              </a:lnSpc>
            </a:pPr>
          </a:p>
          <a:p>
            <a:pPr algn="l">
              <a:lnSpc>
                <a:spcPts val="3328"/>
              </a:lnSpc>
            </a:pPr>
          </a:p>
        </p:txBody>
      </p:sp>
    </p:spTree>
  </p:cSld>
  <p:clrMapOvr>
    <a:masterClrMapping/>
  </p:clrMapOvr>
</p:sld>
</file>

<file path=ppt/slides/slide13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bg>
      <p:bgPr>
        <a:solidFill>
          <a:srgbClr val="FFFCF7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name="Group 2" id="2"/>
          <p:cNvGrpSpPr/>
          <p:nvPr/>
        </p:nvGrpSpPr>
        <p:grpSpPr>
          <a:xfrm rot="0">
            <a:off x="8100517" y="-5314368"/>
            <a:ext cx="10187483" cy="12006528"/>
            <a:chOff x="0" y="0"/>
            <a:chExt cx="1578308" cy="1860125"/>
          </a:xfrm>
        </p:grpSpPr>
        <p:sp>
          <p:nvSpPr>
            <p:cNvPr name="Freeform 3" id="3"/>
            <p:cNvSpPr/>
            <p:nvPr/>
          </p:nvSpPr>
          <p:spPr>
            <a:xfrm flipH="false" flipV="false" rot="0">
              <a:off x="0" y="0"/>
              <a:ext cx="1578308" cy="1860125"/>
            </a:xfrm>
            <a:custGeom>
              <a:avLst/>
              <a:gdLst/>
              <a:ahLst/>
              <a:cxnLst/>
              <a:rect r="r" b="b" t="t" l="l"/>
              <a:pathLst>
                <a:path h="1860125" w="1578308">
                  <a:moveTo>
                    <a:pt x="0" y="0"/>
                  </a:moveTo>
                  <a:lnTo>
                    <a:pt x="1578308" y="0"/>
                  </a:lnTo>
                  <a:lnTo>
                    <a:pt x="1578308" y="1860125"/>
                  </a:lnTo>
                  <a:lnTo>
                    <a:pt x="0" y="1860125"/>
                  </a:lnTo>
                  <a:close/>
                </a:path>
              </a:pathLst>
            </a:custGeom>
            <a:blipFill>
              <a:blip r:embed="rId2"/>
              <a:stretch>
                <a:fillRect l="-43536" t="0" r="-43536" b="0"/>
              </a:stretch>
            </a:blipFill>
          </p:spPr>
        </p:sp>
      </p:grpSp>
      <p:grpSp>
        <p:nvGrpSpPr>
          <p:cNvPr name="Group 4" id="4"/>
          <p:cNvGrpSpPr/>
          <p:nvPr/>
        </p:nvGrpSpPr>
        <p:grpSpPr>
          <a:xfrm rot="-10800000">
            <a:off x="2603629" y="9145565"/>
            <a:ext cx="2816615" cy="2083974"/>
            <a:chOff x="0" y="0"/>
            <a:chExt cx="3755486" cy="2778632"/>
          </a:xfrm>
        </p:grpSpPr>
        <p:sp>
          <p:nvSpPr>
            <p:cNvPr name="Freeform 5" id="5"/>
            <p:cNvSpPr/>
            <p:nvPr/>
          </p:nvSpPr>
          <p:spPr>
            <a:xfrm flipH="false" flipV="false" rot="0">
              <a:off x="1007386" y="985847"/>
              <a:ext cx="1792785" cy="1792785"/>
            </a:xfrm>
            <a:custGeom>
              <a:avLst/>
              <a:gdLst/>
              <a:ahLst/>
              <a:cxnLst/>
              <a:rect r="r" b="b" t="t" l="l"/>
              <a:pathLst>
                <a:path h="1792785" w="1792785">
                  <a:moveTo>
                    <a:pt x="0" y="0"/>
                  </a:moveTo>
                  <a:lnTo>
                    <a:pt x="1792785" y="0"/>
                  </a:lnTo>
                  <a:lnTo>
                    <a:pt x="1792785" y="1792785"/>
                  </a:lnTo>
                  <a:lnTo>
                    <a:pt x="0" y="1792785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3">
                <a:extLst>
                  <a:ext uri="{96DAC541-7B7A-43D3-8B79-37D633B846F1}">
                    <asvg:svgBlip xmlns:asvg="http://schemas.microsoft.com/office/drawing/2016/SVG/main" r:embed="rId4"/>
                  </a:ext>
                </a:extLst>
              </a:blip>
              <a:stretch>
                <a:fillRect l="0" t="0" r="0" b="0"/>
              </a:stretch>
            </a:blipFill>
          </p:spPr>
        </p:sp>
        <p:sp>
          <p:nvSpPr>
            <p:cNvPr name="Freeform 6" id="6"/>
            <p:cNvSpPr/>
            <p:nvPr/>
          </p:nvSpPr>
          <p:spPr>
            <a:xfrm flipH="false" flipV="false" rot="0">
              <a:off x="0" y="0"/>
              <a:ext cx="1805436" cy="1805436"/>
            </a:xfrm>
            <a:custGeom>
              <a:avLst/>
              <a:gdLst/>
              <a:ahLst/>
              <a:cxnLst/>
              <a:rect r="r" b="b" t="t" l="l"/>
              <a:pathLst>
                <a:path h="1805436" w="1805436">
                  <a:moveTo>
                    <a:pt x="0" y="0"/>
                  </a:moveTo>
                  <a:lnTo>
                    <a:pt x="1805436" y="0"/>
                  </a:lnTo>
                  <a:lnTo>
                    <a:pt x="1805436" y="1805436"/>
                  </a:lnTo>
                  <a:lnTo>
                    <a:pt x="0" y="1805436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5">
                <a:extLst>
                  <a:ext uri="{96DAC541-7B7A-43D3-8B79-37D633B846F1}">
                    <asvg:svgBlip xmlns:asvg="http://schemas.microsoft.com/office/drawing/2016/SVG/main" r:embed="rId6"/>
                  </a:ext>
                </a:extLst>
              </a:blip>
              <a:stretch>
                <a:fillRect l="0" t="0" r="0" b="0"/>
              </a:stretch>
            </a:blipFill>
          </p:spPr>
        </p:sp>
        <p:sp>
          <p:nvSpPr>
            <p:cNvPr name="Freeform 7" id="7"/>
            <p:cNvSpPr/>
            <p:nvPr/>
          </p:nvSpPr>
          <p:spPr>
            <a:xfrm flipH="false" flipV="false" rot="5400000">
              <a:off x="2683647" y="-638544"/>
              <a:ext cx="433295" cy="1710383"/>
            </a:xfrm>
            <a:custGeom>
              <a:avLst/>
              <a:gdLst/>
              <a:ahLst/>
              <a:cxnLst/>
              <a:rect r="r" b="b" t="t" l="l"/>
              <a:pathLst>
                <a:path h="1710383" w="433295">
                  <a:moveTo>
                    <a:pt x="0" y="0"/>
                  </a:moveTo>
                  <a:lnTo>
                    <a:pt x="433296" y="0"/>
                  </a:lnTo>
                  <a:lnTo>
                    <a:pt x="433296" y="1710383"/>
                  </a:lnTo>
                  <a:lnTo>
                    <a:pt x="0" y="1710383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7">
                <a:extLst>
                  <a:ext uri="{96DAC541-7B7A-43D3-8B79-37D633B846F1}">
                    <asvg:svgBlip xmlns:asvg="http://schemas.microsoft.com/office/drawing/2016/SVG/main" r:embed="rId8"/>
                  </a:ext>
                </a:extLst>
              </a:blip>
              <a:stretch>
                <a:fillRect l="0" t="0" r="-160034" b="0"/>
              </a:stretch>
            </a:blipFill>
          </p:spPr>
        </p:sp>
        <p:sp>
          <p:nvSpPr>
            <p:cNvPr name="Freeform 8" id="8"/>
            <p:cNvSpPr/>
            <p:nvPr/>
          </p:nvSpPr>
          <p:spPr>
            <a:xfrm flipH="false" flipV="false" rot="5400000">
              <a:off x="2683647" y="47526"/>
              <a:ext cx="433295" cy="1710383"/>
            </a:xfrm>
            <a:custGeom>
              <a:avLst/>
              <a:gdLst/>
              <a:ahLst/>
              <a:cxnLst/>
              <a:rect r="r" b="b" t="t" l="l"/>
              <a:pathLst>
                <a:path h="1710383" w="433295">
                  <a:moveTo>
                    <a:pt x="0" y="0"/>
                  </a:moveTo>
                  <a:lnTo>
                    <a:pt x="433296" y="0"/>
                  </a:lnTo>
                  <a:lnTo>
                    <a:pt x="433296" y="1710383"/>
                  </a:lnTo>
                  <a:lnTo>
                    <a:pt x="0" y="1710383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7">
                <a:extLst>
                  <a:ext uri="{96DAC541-7B7A-43D3-8B79-37D633B846F1}">
                    <asvg:svgBlip xmlns:asvg="http://schemas.microsoft.com/office/drawing/2016/SVG/main" r:embed="rId8"/>
                  </a:ext>
                </a:extLst>
              </a:blip>
              <a:stretch>
                <a:fillRect l="0" t="0" r="-160034" b="0"/>
              </a:stretch>
            </a:blipFill>
          </p:spPr>
        </p:sp>
        <p:sp>
          <p:nvSpPr>
            <p:cNvPr name="Freeform 9" id="9"/>
            <p:cNvSpPr/>
            <p:nvPr/>
          </p:nvSpPr>
          <p:spPr>
            <a:xfrm flipH="false" flipV="false" rot="5400000">
              <a:off x="2683647" y="733597"/>
              <a:ext cx="433295" cy="1710383"/>
            </a:xfrm>
            <a:custGeom>
              <a:avLst/>
              <a:gdLst/>
              <a:ahLst/>
              <a:cxnLst/>
              <a:rect r="r" b="b" t="t" l="l"/>
              <a:pathLst>
                <a:path h="1710383" w="433295">
                  <a:moveTo>
                    <a:pt x="0" y="0"/>
                  </a:moveTo>
                  <a:lnTo>
                    <a:pt x="433296" y="0"/>
                  </a:lnTo>
                  <a:lnTo>
                    <a:pt x="433296" y="1710383"/>
                  </a:lnTo>
                  <a:lnTo>
                    <a:pt x="0" y="1710383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7">
                <a:extLst>
                  <a:ext uri="{96DAC541-7B7A-43D3-8B79-37D633B846F1}">
                    <asvg:svgBlip xmlns:asvg="http://schemas.microsoft.com/office/drawing/2016/SVG/main" r:embed="rId8"/>
                  </a:ext>
                </a:extLst>
              </a:blip>
              <a:stretch>
                <a:fillRect l="0" t="0" r="-160034" b="0"/>
              </a:stretch>
            </a:blipFill>
          </p:spPr>
        </p:sp>
        <p:sp>
          <p:nvSpPr>
            <p:cNvPr name="Freeform 10" id="10"/>
            <p:cNvSpPr/>
            <p:nvPr/>
          </p:nvSpPr>
          <p:spPr>
            <a:xfrm flipH="false" flipV="false" rot="0">
              <a:off x="2859751" y="1882239"/>
              <a:ext cx="874714" cy="825914"/>
            </a:xfrm>
            <a:custGeom>
              <a:avLst/>
              <a:gdLst/>
              <a:ahLst/>
              <a:cxnLst/>
              <a:rect r="r" b="b" t="t" l="l"/>
              <a:pathLst>
                <a:path h="825914" w="874714">
                  <a:moveTo>
                    <a:pt x="0" y="0"/>
                  </a:moveTo>
                  <a:lnTo>
                    <a:pt x="874713" y="0"/>
                  </a:lnTo>
                  <a:lnTo>
                    <a:pt x="874713" y="825915"/>
                  </a:lnTo>
                  <a:lnTo>
                    <a:pt x="0" y="825915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9">
                <a:extLst>
                  <a:ext uri="{96DAC541-7B7A-43D3-8B79-37D633B846F1}">
                    <asvg:svgBlip xmlns:asvg="http://schemas.microsoft.com/office/drawing/2016/SVG/main" r:embed="rId10"/>
                  </a:ext>
                </a:extLst>
              </a:blip>
              <a:stretch>
                <a:fillRect l="0" t="0" r="0" b="-51028"/>
              </a:stretch>
            </a:blipFill>
          </p:spPr>
        </p:sp>
        <p:sp>
          <p:nvSpPr>
            <p:cNvPr name="Freeform 11" id="11"/>
            <p:cNvSpPr/>
            <p:nvPr/>
          </p:nvSpPr>
          <p:spPr>
            <a:xfrm flipH="false" flipV="false" rot="0">
              <a:off x="1007386" y="2102882"/>
              <a:ext cx="311062" cy="310673"/>
            </a:xfrm>
            <a:custGeom>
              <a:avLst/>
              <a:gdLst/>
              <a:ahLst/>
              <a:cxnLst/>
              <a:rect r="r" b="b" t="t" l="l"/>
              <a:pathLst>
                <a:path h="310673" w="311062">
                  <a:moveTo>
                    <a:pt x="0" y="0"/>
                  </a:moveTo>
                  <a:lnTo>
                    <a:pt x="311062" y="0"/>
                  </a:lnTo>
                  <a:lnTo>
                    <a:pt x="311062" y="310673"/>
                  </a:lnTo>
                  <a:lnTo>
                    <a:pt x="0" y="310673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11">
                <a:extLst>
                  <a:ext uri="{96DAC541-7B7A-43D3-8B79-37D633B846F1}">
                    <asvg:svgBlip xmlns:asvg="http://schemas.microsoft.com/office/drawing/2016/SVG/main" r:embed="rId12"/>
                  </a:ext>
                </a:extLst>
              </a:blip>
              <a:stretch>
                <a:fillRect l="0" t="0" r="0" b="0"/>
              </a:stretch>
            </a:blipFill>
          </p:spPr>
        </p:sp>
        <p:sp>
          <p:nvSpPr>
            <p:cNvPr name="Freeform 12" id="12"/>
            <p:cNvSpPr/>
            <p:nvPr/>
          </p:nvSpPr>
          <p:spPr>
            <a:xfrm flipH="false" flipV="false" rot="0">
              <a:off x="476524" y="2114762"/>
              <a:ext cx="298793" cy="298793"/>
            </a:xfrm>
            <a:custGeom>
              <a:avLst/>
              <a:gdLst/>
              <a:ahLst/>
              <a:cxnLst/>
              <a:rect r="r" b="b" t="t" l="l"/>
              <a:pathLst>
                <a:path h="298793" w="298793">
                  <a:moveTo>
                    <a:pt x="0" y="0"/>
                  </a:moveTo>
                  <a:lnTo>
                    <a:pt x="298793" y="0"/>
                  </a:lnTo>
                  <a:lnTo>
                    <a:pt x="298793" y="298793"/>
                  </a:lnTo>
                  <a:lnTo>
                    <a:pt x="0" y="298793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13">
                <a:extLst>
                  <a:ext uri="{96DAC541-7B7A-43D3-8B79-37D633B846F1}">
                    <asvg:svgBlip xmlns:asvg="http://schemas.microsoft.com/office/drawing/2016/SVG/main" r:embed="rId14"/>
                  </a:ext>
                </a:extLst>
              </a:blip>
              <a:stretch>
                <a:fillRect l="0" t="0" r="0" b="0"/>
              </a:stretch>
            </a:blipFill>
          </p:spPr>
        </p:sp>
      </p:grpSp>
      <p:grpSp>
        <p:nvGrpSpPr>
          <p:cNvPr name="Group 13" id="13"/>
          <p:cNvGrpSpPr/>
          <p:nvPr/>
        </p:nvGrpSpPr>
        <p:grpSpPr>
          <a:xfrm rot="-10800000">
            <a:off x="-425427" y="9145565"/>
            <a:ext cx="2908253" cy="2282870"/>
            <a:chOff x="0" y="0"/>
            <a:chExt cx="3877671" cy="3043826"/>
          </a:xfrm>
        </p:grpSpPr>
        <p:sp>
          <p:nvSpPr>
            <p:cNvPr name="Freeform 14" id="14"/>
            <p:cNvSpPr/>
            <p:nvPr/>
          </p:nvSpPr>
          <p:spPr>
            <a:xfrm flipH="false" flipV="false" rot="0">
              <a:off x="1890882" y="0"/>
              <a:ext cx="1986789" cy="1986789"/>
            </a:xfrm>
            <a:custGeom>
              <a:avLst/>
              <a:gdLst/>
              <a:ahLst/>
              <a:cxnLst/>
              <a:rect r="r" b="b" t="t" l="l"/>
              <a:pathLst>
                <a:path h="1986789" w="1986789">
                  <a:moveTo>
                    <a:pt x="0" y="0"/>
                  </a:moveTo>
                  <a:lnTo>
                    <a:pt x="1986789" y="0"/>
                  </a:lnTo>
                  <a:lnTo>
                    <a:pt x="1986789" y="1986789"/>
                  </a:lnTo>
                  <a:lnTo>
                    <a:pt x="0" y="1986789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15">
                <a:extLst>
                  <a:ext uri="{96DAC541-7B7A-43D3-8B79-37D633B846F1}">
                    <asvg:svgBlip xmlns:asvg="http://schemas.microsoft.com/office/drawing/2016/SVG/main" r:embed="rId16"/>
                  </a:ext>
                </a:extLst>
              </a:blip>
              <a:stretch>
                <a:fillRect l="-80214" t="-80214" r="0" b="0"/>
              </a:stretch>
            </a:blipFill>
          </p:spPr>
        </p:sp>
        <p:sp>
          <p:nvSpPr>
            <p:cNvPr name="Freeform 15" id="15"/>
            <p:cNvSpPr/>
            <p:nvPr/>
          </p:nvSpPr>
          <p:spPr>
            <a:xfrm flipH="false" flipV="false" rot="0">
              <a:off x="2039891" y="0"/>
              <a:ext cx="1688771" cy="1986789"/>
            </a:xfrm>
            <a:custGeom>
              <a:avLst/>
              <a:gdLst/>
              <a:ahLst/>
              <a:cxnLst/>
              <a:rect r="r" b="b" t="t" l="l"/>
              <a:pathLst>
                <a:path h="1986789" w="1688771">
                  <a:moveTo>
                    <a:pt x="0" y="0"/>
                  </a:moveTo>
                  <a:lnTo>
                    <a:pt x="1688771" y="0"/>
                  </a:lnTo>
                  <a:lnTo>
                    <a:pt x="1688771" y="1986789"/>
                  </a:lnTo>
                  <a:lnTo>
                    <a:pt x="0" y="1986789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17">
                <a:extLst>
                  <a:ext uri="{96DAC541-7B7A-43D3-8B79-37D633B846F1}">
                    <asvg:svgBlip xmlns:asvg="http://schemas.microsoft.com/office/drawing/2016/SVG/main" r:embed="rId18"/>
                  </a:ext>
                </a:extLst>
              </a:blip>
              <a:stretch>
                <a:fillRect l="0" t="0" r="0" b="0"/>
              </a:stretch>
            </a:blipFill>
          </p:spPr>
        </p:sp>
        <p:sp>
          <p:nvSpPr>
            <p:cNvPr name="Freeform 16" id="16"/>
            <p:cNvSpPr/>
            <p:nvPr/>
          </p:nvSpPr>
          <p:spPr>
            <a:xfrm flipH="false" flipV="false" rot="5400000">
              <a:off x="1620578" y="2257093"/>
              <a:ext cx="990911" cy="450303"/>
            </a:xfrm>
            <a:custGeom>
              <a:avLst/>
              <a:gdLst/>
              <a:ahLst/>
              <a:cxnLst/>
              <a:rect r="r" b="b" t="t" l="l"/>
              <a:pathLst>
                <a:path h="450303" w="990911">
                  <a:moveTo>
                    <a:pt x="0" y="0"/>
                  </a:moveTo>
                  <a:lnTo>
                    <a:pt x="990911" y="0"/>
                  </a:lnTo>
                  <a:lnTo>
                    <a:pt x="990911" y="450303"/>
                  </a:lnTo>
                  <a:lnTo>
                    <a:pt x="0" y="450303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19">
                <a:extLst>
                  <a:ext uri="{96DAC541-7B7A-43D3-8B79-37D633B846F1}">
                    <asvg:svgBlip xmlns:asvg="http://schemas.microsoft.com/office/drawing/2016/SVG/main" r:embed="rId20"/>
                  </a:ext>
                </a:extLst>
              </a:blip>
              <a:stretch>
                <a:fillRect l="0" t="0" r="0" b="-213802"/>
              </a:stretch>
            </a:blipFill>
          </p:spPr>
        </p:sp>
        <p:sp>
          <p:nvSpPr>
            <p:cNvPr name="Freeform 17" id="17"/>
            <p:cNvSpPr/>
            <p:nvPr/>
          </p:nvSpPr>
          <p:spPr>
            <a:xfrm flipH="true" flipV="true" rot="5400000">
              <a:off x="2070881" y="2257093"/>
              <a:ext cx="990911" cy="450303"/>
            </a:xfrm>
            <a:custGeom>
              <a:avLst/>
              <a:gdLst/>
              <a:ahLst/>
              <a:cxnLst/>
              <a:rect r="r" b="b" t="t" l="l"/>
              <a:pathLst>
                <a:path h="450303" w="990911">
                  <a:moveTo>
                    <a:pt x="990911" y="450303"/>
                  </a:moveTo>
                  <a:lnTo>
                    <a:pt x="0" y="450303"/>
                  </a:lnTo>
                  <a:lnTo>
                    <a:pt x="0" y="0"/>
                  </a:lnTo>
                  <a:lnTo>
                    <a:pt x="990911" y="0"/>
                  </a:lnTo>
                  <a:lnTo>
                    <a:pt x="990911" y="450303"/>
                  </a:lnTo>
                  <a:close/>
                </a:path>
              </a:pathLst>
            </a:custGeom>
            <a:blipFill>
              <a:blip r:embed="rId19">
                <a:extLst>
                  <a:ext uri="{96DAC541-7B7A-43D3-8B79-37D633B846F1}">
                    <asvg:svgBlip xmlns:asvg="http://schemas.microsoft.com/office/drawing/2016/SVG/main" r:embed="rId20"/>
                  </a:ext>
                </a:extLst>
              </a:blip>
              <a:stretch>
                <a:fillRect l="0" t="0" r="0" b="-213802"/>
              </a:stretch>
            </a:blipFill>
          </p:spPr>
        </p:sp>
        <p:sp>
          <p:nvSpPr>
            <p:cNvPr name="Freeform 18" id="18"/>
            <p:cNvSpPr/>
            <p:nvPr/>
          </p:nvSpPr>
          <p:spPr>
            <a:xfrm flipH="false" flipV="false" rot="0">
              <a:off x="2884276" y="1986789"/>
              <a:ext cx="993395" cy="990911"/>
            </a:xfrm>
            <a:custGeom>
              <a:avLst/>
              <a:gdLst/>
              <a:ahLst/>
              <a:cxnLst/>
              <a:rect r="r" b="b" t="t" l="l"/>
              <a:pathLst>
                <a:path h="990911" w="993395">
                  <a:moveTo>
                    <a:pt x="0" y="0"/>
                  </a:moveTo>
                  <a:lnTo>
                    <a:pt x="993395" y="0"/>
                  </a:lnTo>
                  <a:lnTo>
                    <a:pt x="993395" y="990911"/>
                  </a:lnTo>
                  <a:lnTo>
                    <a:pt x="0" y="990911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21">
                <a:extLst>
                  <a:ext uri="{96DAC541-7B7A-43D3-8B79-37D633B846F1}">
                    <asvg:svgBlip xmlns:asvg="http://schemas.microsoft.com/office/drawing/2016/SVG/main" r:embed="rId22"/>
                  </a:ext>
                </a:extLst>
              </a:blip>
              <a:stretch>
                <a:fillRect l="0" t="0" r="0" b="0"/>
              </a:stretch>
            </a:blipFill>
          </p:spPr>
        </p:sp>
        <p:sp>
          <p:nvSpPr>
            <p:cNvPr name="Freeform 19" id="19"/>
            <p:cNvSpPr/>
            <p:nvPr/>
          </p:nvSpPr>
          <p:spPr>
            <a:xfrm flipH="false" flipV="false" rot="0">
              <a:off x="649530" y="0"/>
              <a:ext cx="1009528" cy="3043826"/>
            </a:xfrm>
            <a:custGeom>
              <a:avLst/>
              <a:gdLst/>
              <a:ahLst/>
              <a:cxnLst/>
              <a:rect r="r" b="b" t="t" l="l"/>
              <a:pathLst>
                <a:path h="3043826" w="1009528">
                  <a:moveTo>
                    <a:pt x="0" y="0"/>
                  </a:moveTo>
                  <a:lnTo>
                    <a:pt x="1009528" y="0"/>
                  </a:lnTo>
                  <a:lnTo>
                    <a:pt x="1009528" y="3043826"/>
                  </a:lnTo>
                  <a:lnTo>
                    <a:pt x="0" y="3043826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23">
                <a:extLst>
                  <a:ext uri="{96DAC541-7B7A-43D3-8B79-37D633B846F1}">
                    <asvg:svgBlip xmlns:asvg="http://schemas.microsoft.com/office/drawing/2016/SVG/main" r:embed="rId24"/>
                  </a:ext>
                </a:extLst>
              </a:blip>
              <a:stretch>
                <a:fillRect l="0" t="0" r="-98619" b="0"/>
              </a:stretch>
            </a:blipFill>
          </p:spPr>
        </p:sp>
        <p:sp>
          <p:nvSpPr>
            <p:cNvPr name="Freeform 20" id="20"/>
            <p:cNvSpPr/>
            <p:nvPr/>
          </p:nvSpPr>
          <p:spPr>
            <a:xfrm flipH="false" flipV="false" rot="0">
              <a:off x="0" y="1930707"/>
              <a:ext cx="1299060" cy="746185"/>
            </a:xfrm>
            <a:custGeom>
              <a:avLst/>
              <a:gdLst/>
              <a:ahLst/>
              <a:cxnLst/>
              <a:rect r="r" b="b" t="t" l="l"/>
              <a:pathLst>
                <a:path h="746185" w="1299060">
                  <a:moveTo>
                    <a:pt x="0" y="0"/>
                  </a:moveTo>
                  <a:lnTo>
                    <a:pt x="1299060" y="0"/>
                  </a:lnTo>
                  <a:lnTo>
                    <a:pt x="1299060" y="746186"/>
                  </a:lnTo>
                  <a:lnTo>
                    <a:pt x="0" y="746186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25">
                <a:extLst>
                  <a:ext uri="{96DAC541-7B7A-43D3-8B79-37D633B846F1}">
                    <asvg:svgBlip xmlns:asvg="http://schemas.microsoft.com/office/drawing/2016/SVG/main" r:embed="rId26"/>
                  </a:ext>
                </a:extLst>
              </a:blip>
              <a:stretch>
                <a:fillRect l="0" t="0" r="0" b="-102728"/>
              </a:stretch>
            </a:blipFill>
          </p:spPr>
        </p:sp>
      </p:grpSp>
      <p:grpSp>
        <p:nvGrpSpPr>
          <p:cNvPr name="Group 21" id="21"/>
          <p:cNvGrpSpPr/>
          <p:nvPr/>
        </p:nvGrpSpPr>
        <p:grpSpPr>
          <a:xfrm rot="0">
            <a:off x="12225623" y="6692160"/>
            <a:ext cx="5371587" cy="2855405"/>
            <a:chOff x="0" y="0"/>
            <a:chExt cx="1414739" cy="752041"/>
          </a:xfrm>
        </p:grpSpPr>
        <p:sp>
          <p:nvSpPr>
            <p:cNvPr name="Freeform 22" id="22"/>
            <p:cNvSpPr/>
            <p:nvPr/>
          </p:nvSpPr>
          <p:spPr>
            <a:xfrm flipH="false" flipV="false" rot="0">
              <a:off x="0" y="0"/>
              <a:ext cx="1414739" cy="752041"/>
            </a:xfrm>
            <a:custGeom>
              <a:avLst/>
              <a:gdLst/>
              <a:ahLst/>
              <a:cxnLst/>
              <a:rect r="r" b="b" t="t" l="l"/>
              <a:pathLst>
                <a:path h="752041" w="1414739">
                  <a:moveTo>
                    <a:pt x="63416" y="0"/>
                  </a:moveTo>
                  <a:lnTo>
                    <a:pt x="1351323" y="0"/>
                  </a:lnTo>
                  <a:cubicBezTo>
                    <a:pt x="1386347" y="0"/>
                    <a:pt x="1414739" y="28392"/>
                    <a:pt x="1414739" y="63416"/>
                  </a:cubicBezTo>
                  <a:lnTo>
                    <a:pt x="1414739" y="688625"/>
                  </a:lnTo>
                  <a:cubicBezTo>
                    <a:pt x="1414739" y="705444"/>
                    <a:pt x="1408058" y="721574"/>
                    <a:pt x="1396165" y="733467"/>
                  </a:cubicBezTo>
                  <a:cubicBezTo>
                    <a:pt x="1384272" y="745360"/>
                    <a:pt x="1368142" y="752041"/>
                    <a:pt x="1351323" y="752041"/>
                  </a:cubicBezTo>
                  <a:lnTo>
                    <a:pt x="63416" y="752041"/>
                  </a:lnTo>
                  <a:cubicBezTo>
                    <a:pt x="28392" y="752041"/>
                    <a:pt x="0" y="723649"/>
                    <a:pt x="0" y="688625"/>
                  </a:cubicBezTo>
                  <a:lnTo>
                    <a:pt x="0" y="63416"/>
                  </a:lnTo>
                  <a:cubicBezTo>
                    <a:pt x="0" y="28392"/>
                    <a:pt x="28392" y="0"/>
                    <a:pt x="63416" y="0"/>
                  </a:cubicBezTo>
                  <a:close/>
                </a:path>
              </a:pathLst>
            </a:custGeom>
            <a:solidFill>
              <a:srgbClr val="EEE4FF"/>
            </a:solidFill>
          </p:spPr>
        </p:sp>
        <p:sp>
          <p:nvSpPr>
            <p:cNvPr name="TextBox 23" id="23"/>
            <p:cNvSpPr txBox="true"/>
            <p:nvPr/>
          </p:nvSpPr>
          <p:spPr>
            <a:xfrm>
              <a:off x="0" y="-38100"/>
              <a:ext cx="1414739" cy="790141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>
                <a:lnSpc>
                  <a:spcPts val="2659"/>
                </a:lnSpc>
                <a:spcBef>
                  <a:spcPct val="0"/>
                </a:spcBef>
              </a:pPr>
            </a:p>
          </p:txBody>
        </p:sp>
      </p:grpSp>
      <p:sp>
        <p:nvSpPr>
          <p:cNvPr name="TextBox 24" id="24"/>
          <p:cNvSpPr txBox="true"/>
          <p:nvPr/>
        </p:nvSpPr>
        <p:spPr>
          <a:xfrm rot="0">
            <a:off x="691297" y="518627"/>
            <a:ext cx="6428181" cy="73753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5045"/>
              </a:lnSpc>
            </a:pPr>
            <a:r>
              <a:rPr lang="en-US" sz="5668">
                <a:solidFill>
                  <a:srgbClr val="88A3B6"/>
                </a:solidFill>
                <a:latin typeface="Sailors"/>
                <a:ea typeface="Sailors"/>
                <a:cs typeface="Sailors"/>
                <a:sym typeface="Sailors"/>
              </a:rPr>
              <a:t>JOY HAS A PURPOSE</a:t>
            </a:r>
          </a:p>
        </p:txBody>
      </p:sp>
      <p:sp>
        <p:nvSpPr>
          <p:cNvPr name="TextBox 25" id="25"/>
          <p:cNvSpPr txBox="true"/>
          <p:nvPr/>
        </p:nvSpPr>
        <p:spPr>
          <a:xfrm rot="0">
            <a:off x="12563532" y="7366810"/>
            <a:ext cx="4695768" cy="1520063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4095"/>
              </a:lnSpc>
            </a:pPr>
            <a:r>
              <a:rPr lang="en-US" b="true" sz="3199" i="true">
                <a:solidFill>
                  <a:srgbClr val="88A3B6"/>
                </a:solidFill>
                <a:latin typeface="Garet Bold Italics"/>
                <a:ea typeface="Garet Bold Italics"/>
                <a:cs typeface="Garet Bold Italics"/>
                <a:sym typeface="Garet Bold Italics"/>
              </a:rPr>
              <a:t>It can make children more available for learning.</a:t>
            </a:r>
          </a:p>
        </p:txBody>
      </p:sp>
      <p:sp>
        <p:nvSpPr>
          <p:cNvPr name="TextBox 26" id="26"/>
          <p:cNvSpPr txBox="true"/>
          <p:nvPr/>
        </p:nvSpPr>
        <p:spPr>
          <a:xfrm rot="0">
            <a:off x="307304" y="2157560"/>
            <a:ext cx="7793213" cy="5362702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3583"/>
              </a:lnSpc>
            </a:pPr>
            <a:r>
              <a:rPr lang="en-US" sz="2799">
                <a:solidFill>
                  <a:srgbClr val="88A3B6"/>
                </a:solidFill>
                <a:latin typeface="Garet"/>
                <a:ea typeface="Garet"/>
                <a:cs typeface="Garet"/>
                <a:sym typeface="Garet"/>
              </a:rPr>
              <a:t>Joy encourages childr</a:t>
            </a:r>
            <a:r>
              <a:rPr lang="en-US" sz="2799">
                <a:solidFill>
                  <a:srgbClr val="88A3B6"/>
                </a:solidFill>
                <a:latin typeface="Garet"/>
                <a:ea typeface="Garet"/>
                <a:cs typeface="Garet"/>
                <a:sym typeface="Garet"/>
              </a:rPr>
              <a:t>en</a:t>
            </a:r>
            <a:r>
              <a:rPr lang="en-US" sz="2799">
                <a:solidFill>
                  <a:srgbClr val="88A3B6"/>
                </a:solidFill>
                <a:latin typeface="Garet"/>
                <a:ea typeface="Garet"/>
                <a:cs typeface="Garet"/>
                <a:sym typeface="Garet"/>
              </a:rPr>
              <a:t> to:</a:t>
            </a:r>
          </a:p>
          <a:p>
            <a:pPr algn="l">
              <a:lnSpc>
                <a:spcPts val="3583"/>
              </a:lnSpc>
            </a:pPr>
          </a:p>
          <a:p>
            <a:pPr algn="l" marL="604518" indent="-302259" lvl="1">
              <a:lnSpc>
                <a:spcPts val="3583"/>
              </a:lnSpc>
              <a:buFont typeface="Arial"/>
              <a:buChar char="•"/>
            </a:pPr>
            <a:r>
              <a:rPr lang="en-US" sz="2799">
                <a:solidFill>
                  <a:srgbClr val="88A3B6"/>
                </a:solidFill>
                <a:latin typeface="Garet"/>
                <a:ea typeface="Garet"/>
                <a:cs typeface="Garet"/>
                <a:sym typeface="Garet"/>
              </a:rPr>
              <a:t>appr</a:t>
            </a:r>
            <a:r>
              <a:rPr lang="en-US" sz="2799">
                <a:solidFill>
                  <a:srgbClr val="88A3B6"/>
                </a:solidFill>
                <a:latin typeface="Garet"/>
                <a:ea typeface="Garet"/>
                <a:cs typeface="Garet"/>
                <a:sym typeface="Garet"/>
              </a:rPr>
              <a:t>oach</a:t>
            </a:r>
          </a:p>
          <a:p>
            <a:pPr algn="l" marL="604518" indent="-302259" lvl="1">
              <a:lnSpc>
                <a:spcPts val="3583"/>
              </a:lnSpc>
              <a:buFont typeface="Arial"/>
              <a:buChar char="•"/>
            </a:pPr>
            <a:r>
              <a:rPr lang="en-US" sz="2799">
                <a:solidFill>
                  <a:srgbClr val="88A3B6"/>
                </a:solidFill>
                <a:latin typeface="Garet"/>
                <a:ea typeface="Garet"/>
                <a:cs typeface="Garet"/>
                <a:sym typeface="Garet"/>
              </a:rPr>
              <a:t>par</a:t>
            </a:r>
            <a:r>
              <a:rPr lang="en-US" sz="2799">
                <a:solidFill>
                  <a:srgbClr val="88A3B6"/>
                </a:solidFill>
                <a:latin typeface="Garet"/>
                <a:ea typeface="Garet"/>
                <a:cs typeface="Garet"/>
                <a:sym typeface="Garet"/>
              </a:rPr>
              <a:t>t</a:t>
            </a:r>
            <a:r>
              <a:rPr lang="en-US" sz="2799">
                <a:solidFill>
                  <a:srgbClr val="88A3B6"/>
                </a:solidFill>
                <a:latin typeface="Garet"/>
                <a:ea typeface="Garet"/>
                <a:cs typeface="Garet"/>
                <a:sym typeface="Garet"/>
              </a:rPr>
              <a:t>icipate</a:t>
            </a:r>
          </a:p>
          <a:p>
            <a:pPr algn="l" marL="604518" indent="-302259" lvl="1">
              <a:lnSpc>
                <a:spcPts val="3583"/>
              </a:lnSpc>
              <a:buFont typeface="Arial"/>
              <a:buChar char="•"/>
            </a:pPr>
            <a:r>
              <a:rPr lang="en-US" sz="2799">
                <a:solidFill>
                  <a:srgbClr val="88A3B6"/>
                </a:solidFill>
                <a:latin typeface="Garet"/>
                <a:ea typeface="Garet"/>
                <a:cs typeface="Garet"/>
                <a:sym typeface="Garet"/>
              </a:rPr>
              <a:t>persist</a:t>
            </a:r>
          </a:p>
          <a:p>
            <a:pPr algn="l" marL="604518" indent="-302259" lvl="1">
              <a:lnSpc>
                <a:spcPts val="3583"/>
              </a:lnSpc>
              <a:buFont typeface="Arial"/>
              <a:buChar char="•"/>
            </a:pPr>
            <a:r>
              <a:rPr lang="en-US" sz="2799">
                <a:solidFill>
                  <a:srgbClr val="88A3B6"/>
                </a:solidFill>
                <a:latin typeface="Garet"/>
                <a:ea typeface="Garet"/>
                <a:cs typeface="Garet"/>
                <a:sym typeface="Garet"/>
              </a:rPr>
              <a:t>connect</a:t>
            </a:r>
          </a:p>
          <a:p>
            <a:pPr algn="l" marL="604518" indent="-302259" lvl="1">
              <a:lnSpc>
                <a:spcPts val="3583"/>
              </a:lnSpc>
              <a:buFont typeface="Arial"/>
              <a:buChar char="•"/>
            </a:pPr>
            <a:r>
              <a:rPr lang="en-US" sz="2799">
                <a:solidFill>
                  <a:srgbClr val="88A3B6"/>
                </a:solidFill>
                <a:latin typeface="Garet"/>
                <a:ea typeface="Garet"/>
                <a:cs typeface="Garet"/>
                <a:sym typeface="Garet"/>
              </a:rPr>
              <a:t>r</a:t>
            </a:r>
            <a:r>
              <a:rPr lang="en-US" sz="2799">
                <a:solidFill>
                  <a:srgbClr val="88A3B6"/>
                </a:solidFill>
                <a:latin typeface="Garet"/>
                <a:ea typeface="Garet"/>
                <a:cs typeface="Garet"/>
                <a:sym typeface="Garet"/>
              </a:rPr>
              <a:t>eturn t</a:t>
            </a:r>
            <a:r>
              <a:rPr lang="en-US" sz="2799">
                <a:solidFill>
                  <a:srgbClr val="88A3B6"/>
                </a:solidFill>
                <a:latin typeface="Garet"/>
                <a:ea typeface="Garet"/>
                <a:cs typeface="Garet"/>
                <a:sym typeface="Garet"/>
              </a:rPr>
              <a:t>o an experien</a:t>
            </a:r>
            <a:r>
              <a:rPr lang="en-US" sz="2799">
                <a:solidFill>
                  <a:srgbClr val="88A3B6"/>
                </a:solidFill>
                <a:latin typeface="Garet"/>
                <a:ea typeface="Garet"/>
                <a:cs typeface="Garet"/>
                <a:sym typeface="Garet"/>
              </a:rPr>
              <a:t>ce</a:t>
            </a:r>
          </a:p>
          <a:p>
            <a:pPr algn="l">
              <a:lnSpc>
                <a:spcPts val="3583"/>
              </a:lnSpc>
            </a:pPr>
          </a:p>
          <a:p>
            <a:pPr algn="l">
              <a:lnSpc>
                <a:spcPts val="3583"/>
              </a:lnSpc>
            </a:pPr>
            <a:r>
              <a:rPr lang="en-US" sz="2799">
                <a:solidFill>
                  <a:srgbClr val="88A3B6"/>
                </a:solidFill>
                <a:latin typeface="Garet"/>
                <a:ea typeface="Garet"/>
                <a:cs typeface="Garet"/>
                <a:sym typeface="Garet"/>
              </a:rPr>
              <a:t>Enjoyme</a:t>
            </a:r>
            <a:r>
              <a:rPr lang="en-US" sz="2799">
                <a:solidFill>
                  <a:srgbClr val="88A3B6"/>
                </a:solidFill>
                <a:latin typeface="Garet"/>
                <a:ea typeface="Garet"/>
                <a:cs typeface="Garet"/>
                <a:sym typeface="Garet"/>
              </a:rPr>
              <a:t>nt does not make learning less rigorous.</a:t>
            </a:r>
          </a:p>
          <a:p>
            <a:pPr algn="l">
              <a:lnSpc>
                <a:spcPts val="3583"/>
              </a:lnSpc>
            </a:pPr>
          </a:p>
          <a:p>
            <a:pPr algn="l">
              <a:lnSpc>
                <a:spcPts val="3583"/>
              </a:lnSpc>
            </a:pPr>
          </a:p>
        </p:txBody>
      </p:sp>
      <p:grpSp>
        <p:nvGrpSpPr>
          <p:cNvPr name="Group 27" id="27"/>
          <p:cNvGrpSpPr/>
          <p:nvPr/>
        </p:nvGrpSpPr>
        <p:grpSpPr>
          <a:xfrm rot="-10800000">
            <a:off x="5420244" y="9145565"/>
            <a:ext cx="2816615" cy="2083974"/>
            <a:chOff x="0" y="0"/>
            <a:chExt cx="3755486" cy="2778632"/>
          </a:xfrm>
        </p:grpSpPr>
        <p:sp>
          <p:nvSpPr>
            <p:cNvPr name="Freeform 28" id="28"/>
            <p:cNvSpPr/>
            <p:nvPr/>
          </p:nvSpPr>
          <p:spPr>
            <a:xfrm flipH="false" flipV="false" rot="0">
              <a:off x="1007386" y="985847"/>
              <a:ext cx="1792785" cy="1792785"/>
            </a:xfrm>
            <a:custGeom>
              <a:avLst/>
              <a:gdLst/>
              <a:ahLst/>
              <a:cxnLst/>
              <a:rect r="r" b="b" t="t" l="l"/>
              <a:pathLst>
                <a:path h="1792785" w="1792785">
                  <a:moveTo>
                    <a:pt x="0" y="0"/>
                  </a:moveTo>
                  <a:lnTo>
                    <a:pt x="1792785" y="0"/>
                  </a:lnTo>
                  <a:lnTo>
                    <a:pt x="1792785" y="1792785"/>
                  </a:lnTo>
                  <a:lnTo>
                    <a:pt x="0" y="1792785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3">
                <a:extLst>
                  <a:ext uri="{96DAC541-7B7A-43D3-8B79-37D633B846F1}">
                    <asvg:svgBlip xmlns:asvg="http://schemas.microsoft.com/office/drawing/2016/SVG/main" r:embed="rId4"/>
                  </a:ext>
                </a:extLst>
              </a:blip>
              <a:stretch>
                <a:fillRect l="0" t="0" r="0" b="0"/>
              </a:stretch>
            </a:blipFill>
          </p:spPr>
        </p:sp>
        <p:sp>
          <p:nvSpPr>
            <p:cNvPr name="Freeform 29" id="29"/>
            <p:cNvSpPr/>
            <p:nvPr/>
          </p:nvSpPr>
          <p:spPr>
            <a:xfrm flipH="false" flipV="false" rot="0">
              <a:off x="0" y="0"/>
              <a:ext cx="1805436" cy="1805436"/>
            </a:xfrm>
            <a:custGeom>
              <a:avLst/>
              <a:gdLst/>
              <a:ahLst/>
              <a:cxnLst/>
              <a:rect r="r" b="b" t="t" l="l"/>
              <a:pathLst>
                <a:path h="1805436" w="1805436">
                  <a:moveTo>
                    <a:pt x="0" y="0"/>
                  </a:moveTo>
                  <a:lnTo>
                    <a:pt x="1805436" y="0"/>
                  </a:lnTo>
                  <a:lnTo>
                    <a:pt x="1805436" y="1805436"/>
                  </a:lnTo>
                  <a:lnTo>
                    <a:pt x="0" y="1805436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5">
                <a:extLst>
                  <a:ext uri="{96DAC541-7B7A-43D3-8B79-37D633B846F1}">
                    <asvg:svgBlip xmlns:asvg="http://schemas.microsoft.com/office/drawing/2016/SVG/main" r:embed="rId6"/>
                  </a:ext>
                </a:extLst>
              </a:blip>
              <a:stretch>
                <a:fillRect l="0" t="0" r="0" b="0"/>
              </a:stretch>
            </a:blipFill>
          </p:spPr>
        </p:sp>
        <p:sp>
          <p:nvSpPr>
            <p:cNvPr name="Freeform 30" id="30"/>
            <p:cNvSpPr/>
            <p:nvPr/>
          </p:nvSpPr>
          <p:spPr>
            <a:xfrm flipH="false" flipV="false" rot="5400000">
              <a:off x="2683647" y="-638544"/>
              <a:ext cx="433295" cy="1710383"/>
            </a:xfrm>
            <a:custGeom>
              <a:avLst/>
              <a:gdLst/>
              <a:ahLst/>
              <a:cxnLst/>
              <a:rect r="r" b="b" t="t" l="l"/>
              <a:pathLst>
                <a:path h="1710383" w="433295">
                  <a:moveTo>
                    <a:pt x="0" y="0"/>
                  </a:moveTo>
                  <a:lnTo>
                    <a:pt x="433296" y="0"/>
                  </a:lnTo>
                  <a:lnTo>
                    <a:pt x="433296" y="1710383"/>
                  </a:lnTo>
                  <a:lnTo>
                    <a:pt x="0" y="1710383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7">
                <a:extLst>
                  <a:ext uri="{96DAC541-7B7A-43D3-8B79-37D633B846F1}">
                    <asvg:svgBlip xmlns:asvg="http://schemas.microsoft.com/office/drawing/2016/SVG/main" r:embed="rId8"/>
                  </a:ext>
                </a:extLst>
              </a:blip>
              <a:stretch>
                <a:fillRect l="0" t="0" r="-160034" b="0"/>
              </a:stretch>
            </a:blipFill>
          </p:spPr>
        </p:sp>
        <p:sp>
          <p:nvSpPr>
            <p:cNvPr name="Freeform 31" id="31"/>
            <p:cNvSpPr/>
            <p:nvPr/>
          </p:nvSpPr>
          <p:spPr>
            <a:xfrm flipH="false" flipV="false" rot="5400000">
              <a:off x="2683647" y="47526"/>
              <a:ext cx="433295" cy="1710383"/>
            </a:xfrm>
            <a:custGeom>
              <a:avLst/>
              <a:gdLst/>
              <a:ahLst/>
              <a:cxnLst/>
              <a:rect r="r" b="b" t="t" l="l"/>
              <a:pathLst>
                <a:path h="1710383" w="433295">
                  <a:moveTo>
                    <a:pt x="0" y="0"/>
                  </a:moveTo>
                  <a:lnTo>
                    <a:pt x="433296" y="0"/>
                  </a:lnTo>
                  <a:lnTo>
                    <a:pt x="433296" y="1710383"/>
                  </a:lnTo>
                  <a:lnTo>
                    <a:pt x="0" y="1710383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7">
                <a:extLst>
                  <a:ext uri="{96DAC541-7B7A-43D3-8B79-37D633B846F1}">
                    <asvg:svgBlip xmlns:asvg="http://schemas.microsoft.com/office/drawing/2016/SVG/main" r:embed="rId8"/>
                  </a:ext>
                </a:extLst>
              </a:blip>
              <a:stretch>
                <a:fillRect l="0" t="0" r="-160034" b="0"/>
              </a:stretch>
            </a:blipFill>
          </p:spPr>
        </p:sp>
        <p:sp>
          <p:nvSpPr>
            <p:cNvPr name="Freeform 32" id="32"/>
            <p:cNvSpPr/>
            <p:nvPr/>
          </p:nvSpPr>
          <p:spPr>
            <a:xfrm flipH="false" flipV="false" rot="5400000">
              <a:off x="2683647" y="733597"/>
              <a:ext cx="433295" cy="1710383"/>
            </a:xfrm>
            <a:custGeom>
              <a:avLst/>
              <a:gdLst/>
              <a:ahLst/>
              <a:cxnLst/>
              <a:rect r="r" b="b" t="t" l="l"/>
              <a:pathLst>
                <a:path h="1710383" w="433295">
                  <a:moveTo>
                    <a:pt x="0" y="0"/>
                  </a:moveTo>
                  <a:lnTo>
                    <a:pt x="433296" y="0"/>
                  </a:lnTo>
                  <a:lnTo>
                    <a:pt x="433296" y="1710383"/>
                  </a:lnTo>
                  <a:lnTo>
                    <a:pt x="0" y="1710383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7">
                <a:extLst>
                  <a:ext uri="{96DAC541-7B7A-43D3-8B79-37D633B846F1}">
                    <asvg:svgBlip xmlns:asvg="http://schemas.microsoft.com/office/drawing/2016/SVG/main" r:embed="rId8"/>
                  </a:ext>
                </a:extLst>
              </a:blip>
              <a:stretch>
                <a:fillRect l="0" t="0" r="-160034" b="0"/>
              </a:stretch>
            </a:blipFill>
          </p:spPr>
        </p:sp>
        <p:sp>
          <p:nvSpPr>
            <p:cNvPr name="Freeform 33" id="33"/>
            <p:cNvSpPr/>
            <p:nvPr/>
          </p:nvSpPr>
          <p:spPr>
            <a:xfrm flipH="false" flipV="false" rot="0">
              <a:off x="2859751" y="1882239"/>
              <a:ext cx="874714" cy="825914"/>
            </a:xfrm>
            <a:custGeom>
              <a:avLst/>
              <a:gdLst/>
              <a:ahLst/>
              <a:cxnLst/>
              <a:rect r="r" b="b" t="t" l="l"/>
              <a:pathLst>
                <a:path h="825914" w="874714">
                  <a:moveTo>
                    <a:pt x="0" y="0"/>
                  </a:moveTo>
                  <a:lnTo>
                    <a:pt x="874713" y="0"/>
                  </a:lnTo>
                  <a:lnTo>
                    <a:pt x="874713" y="825915"/>
                  </a:lnTo>
                  <a:lnTo>
                    <a:pt x="0" y="825915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9">
                <a:extLst>
                  <a:ext uri="{96DAC541-7B7A-43D3-8B79-37D633B846F1}">
                    <asvg:svgBlip xmlns:asvg="http://schemas.microsoft.com/office/drawing/2016/SVG/main" r:embed="rId10"/>
                  </a:ext>
                </a:extLst>
              </a:blip>
              <a:stretch>
                <a:fillRect l="0" t="0" r="0" b="-51028"/>
              </a:stretch>
            </a:blipFill>
          </p:spPr>
        </p:sp>
        <p:sp>
          <p:nvSpPr>
            <p:cNvPr name="Freeform 34" id="34"/>
            <p:cNvSpPr/>
            <p:nvPr/>
          </p:nvSpPr>
          <p:spPr>
            <a:xfrm flipH="false" flipV="false" rot="0">
              <a:off x="1007386" y="2102882"/>
              <a:ext cx="311062" cy="310673"/>
            </a:xfrm>
            <a:custGeom>
              <a:avLst/>
              <a:gdLst/>
              <a:ahLst/>
              <a:cxnLst/>
              <a:rect r="r" b="b" t="t" l="l"/>
              <a:pathLst>
                <a:path h="310673" w="311062">
                  <a:moveTo>
                    <a:pt x="0" y="0"/>
                  </a:moveTo>
                  <a:lnTo>
                    <a:pt x="311062" y="0"/>
                  </a:lnTo>
                  <a:lnTo>
                    <a:pt x="311062" y="310673"/>
                  </a:lnTo>
                  <a:lnTo>
                    <a:pt x="0" y="310673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11">
                <a:extLst>
                  <a:ext uri="{96DAC541-7B7A-43D3-8B79-37D633B846F1}">
                    <asvg:svgBlip xmlns:asvg="http://schemas.microsoft.com/office/drawing/2016/SVG/main" r:embed="rId12"/>
                  </a:ext>
                </a:extLst>
              </a:blip>
              <a:stretch>
                <a:fillRect l="0" t="0" r="0" b="0"/>
              </a:stretch>
            </a:blipFill>
          </p:spPr>
        </p:sp>
        <p:sp>
          <p:nvSpPr>
            <p:cNvPr name="Freeform 35" id="35"/>
            <p:cNvSpPr/>
            <p:nvPr/>
          </p:nvSpPr>
          <p:spPr>
            <a:xfrm flipH="false" flipV="false" rot="0">
              <a:off x="476524" y="2114762"/>
              <a:ext cx="298793" cy="298793"/>
            </a:xfrm>
            <a:custGeom>
              <a:avLst/>
              <a:gdLst/>
              <a:ahLst/>
              <a:cxnLst/>
              <a:rect r="r" b="b" t="t" l="l"/>
              <a:pathLst>
                <a:path h="298793" w="298793">
                  <a:moveTo>
                    <a:pt x="0" y="0"/>
                  </a:moveTo>
                  <a:lnTo>
                    <a:pt x="298793" y="0"/>
                  </a:lnTo>
                  <a:lnTo>
                    <a:pt x="298793" y="298793"/>
                  </a:lnTo>
                  <a:lnTo>
                    <a:pt x="0" y="298793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13">
                <a:extLst>
                  <a:ext uri="{96DAC541-7B7A-43D3-8B79-37D633B846F1}">
                    <asvg:svgBlip xmlns:asvg="http://schemas.microsoft.com/office/drawing/2016/SVG/main" r:embed="rId14"/>
                  </a:ext>
                </a:extLst>
              </a:blip>
              <a:stretch>
                <a:fillRect l="0" t="0" r="0" b="0"/>
              </a:stretch>
            </a:blipFill>
          </p:spPr>
        </p:sp>
      </p:grpSp>
      <p:grpSp>
        <p:nvGrpSpPr>
          <p:cNvPr name="Group 36" id="36"/>
          <p:cNvGrpSpPr/>
          <p:nvPr/>
        </p:nvGrpSpPr>
        <p:grpSpPr>
          <a:xfrm rot="-10800000">
            <a:off x="8100517" y="9145565"/>
            <a:ext cx="2816615" cy="2083974"/>
            <a:chOff x="0" y="0"/>
            <a:chExt cx="3755486" cy="2778632"/>
          </a:xfrm>
        </p:grpSpPr>
        <p:sp>
          <p:nvSpPr>
            <p:cNvPr name="Freeform 37" id="37"/>
            <p:cNvSpPr/>
            <p:nvPr/>
          </p:nvSpPr>
          <p:spPr>
            <a:xfrm flipH="false" flipV="false" rot="0">
              <a:off x="1007386" y="985847"/>
              <a:ext cx="1792785" cy="1792785"/>
            </a:xfrm>
            <a:custGeom>
              <a:avLst/>
              <a:gdLst/>
              <a:ahLst/>
              <a:cxnLst/>
              <a:rect r="r" b="b" t="t" l="l"/>
              <a:pathLst>
                <a:path h="1792785" w="1792785">
                  <a:moveTo>
                    <a:pt x="0" y="0"/>
                  </a:moveTo>
                  <a:lnTo>
                    <a:pt x="1792785" y="0"/>
                  </a:lnTo>
                  <a:lnTo>
                    <a:pt x="1792785" y="1792785"/>
                  </a:lnTo>
                  <a:lnTo>
                    <a:pt x="0" y="1792785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3">
                <a:extLst>
                  <a:ext uri="{96DAC541-7B7A-43D3-8B79-37D633B846F1}">
                    <asvg:svgBlip xmlns:asvg="http://schemas.microsoft.com/office/drawing/2016/SVG/main" r:embed="rId4"/>
                  </a:ext>
                </a:extLst>
              </a:blip>
              <a:stretch>
                <a:fillRect l="0" t="0" r="0" b="0"/>
              </a:stretch>
            </a:blipFill>
          </p:spPr>
        </p:sp>
        <p:sp>
          <p:nvSpPr>
            <p:cNvPr name="Freeform 38" id="38"/>
            <p:cNvSpPr/>
            <p:nvPr/>
          </p:nvSpPr>
          <p:spPr>
            <a:xfrm flipH="false" flipV="false" rot="0">
              <a:off x="0" y="0"/>
              <a:ext cx="1805436" cy="1805436"/>
            </a:xfrm>
            <a:custGeom>
              <a:avLst/>
              <a:gdLst/>
              <a:ahLst/>
              <a:cxnLst/>
              <a:rect r="r" b="b" t="t" l="l"/>
              <a:pathLst>
                <a:path h="1805436" w="1805436">
                  <a:moveTo>
                    <a:pt x="0" y="0"/>
                  </a:moveTo>
                  <a:lnTo>
                    <a:pt x="1805436" y="0"/>
                  </a:lnTo>
                  <a:lnTo>
                    <a:pt x="1805436" y="1805436"/>
                  </a:lnTo>
                  <a:lnTo>
                    <a:pt x="0" y="1805436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5">
                <a:extLst>
                  <a:ext uri="{96DAC541-7B7A-43D3-8B79-37D633B846F1}">
                    <asvg:svgBlip xmlns:asvg="http://schemas.microsoft.com/office/drawing/2016/SVG/main" r:embed="rId6"/>
                  </a:ext>
                </a:extLst>
              </a:blip>
              <a:stretch>
                <a:fillRect l="0" t="0" r="0" b="0"/>
              </a:stretch>
            </a:blipFill>
          </p:spPr>
        </p:sp>
        <p:sp>
          <p:nvSpPr>
            <p:cNvPr name="Freeform 39" id="39"/>
            <p:cNvSpPr/>
            <p:nvPr/>
          </p:nvSpPr>
          <p:spPr>
            <a:xfrm flipH="false" flipV="false" rot="5400000">
              <a:off x="2683647" y="-638544"/>
              <a:ext cx="433295" cy="1710383"/>
            </a:xfrm>
            <a:custGeom>
              <a:avLst/>
              <a:gdLst/>
              <a:ahLst/>
              <a:cxnLst/>
              <a:rect r="r" b="b" t="t" l="l"/>
              <a:pathLst>
                <a:path h="1710383" w="433295">
                  <a:moveTo>
                    <a:pt x="0" y="0"/>
                  </a:moveTo>
                  <a:lnTo>
                    <a:pt x="433296" y="0"/>
                  </a:lnTo>
                  <a:lnTo>
                    <a:pt x="433296" y="1710383"/>
                  </a:lnTo>
                  <a:lnTo>
                    <a:pt x="0" y="1710383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7">
                <a:extLst>
                  <a:ext uri="{96DAC541-7B7A-43D3-8B79-37D633B846F1}">
                    <asvg:svgBlip xmlns:asvg="http://schemas.microsoft.com/office/drawing/2016/SVG/main" r:embed="rId8"/>
                  </a:ext>
                </a:extLst>
              </a:blip>
              <a:stretch>
                <a:fillRect l="0" t="0" r="-160034" b="0"/>
              </a:stretch>
            </a:blipFill>
          </p:spPr>
        </p:sp>
        <p:sp>
          <p:nvSpPr>
            <p:cNvPr name="Freeform 40" id="40"/>
            <p:cNvSpPr/>
            <p:nvPr/>
          </p:nvSpPr>
          <p:spPr>
            <a:xfrm flipH="false" flipV="false" rot="5400000">
              <a:off x="2683647" y="47526"/>
              <a:ext cx="433295" cy="1710383"/>
            </a:xfrm>
            <a:custGeom>
              <a:avLst/>
              <a:gdLst/>
              <a:ahLst/>
              <a:cxnLst/>
              <a:rect r="r" b="b" t="t" l="l"/>
              <a:pathLst>
                <a:path h="1710383" w="433295">
                  <a:moveTo>
                    <a:pt x="0" y="0"/>
                  </a:moveTo>
                  <a:lnTo>
                    <a:pt x="433296" y="0"/>
                  </a:lnTo>
                  <a:lnTo>
                    <a:pt x="433296" y="1710383"/>
                  </a:lnTo>
                  <a:lnTo>
                    <a:pt x="0" y="1710383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7">
                <a:extLst>
                  <a:ext uri="{96DAC541-7B7A-43D3-8B79-37D633B846F1}">
                    <asvg:svgBlip xmlns:asvg="http://schemas.microsoft.com/office/drawing/2016/SVG/main" r:embed="rId8"/>
                  </a:ext>
                </a:extLst>
              </a:blip>
              <a:stretch>
                <a:fillRect l="0" t="0" r="-160034" b="0"/>
              </a:stretch>
            </a:blipFill>
          </p:spPr>
        </p:sp>
        <p:sp>
          <p:nvSpPr>
            <p:cNvPr name="Freeform 41" id="41"/>
            <p:cNvSpPr/>
            <p:nvPr/>
          </p:nvSpPr>
          <p:spPr>
            <a:xfrm flipH="false" flipV="false" rot="5400000">
              <a:off x="2683647" y="733597"/>
              <a:ext cx="433295" cy="1710383"/>
            </a:xfrm>
            <a:custGeom>
              <a:avLst/>
              <a:gdLst/>
              <a:ahLst/>
              <a:cxnLst/>
              <a:rect r="r" b="b" t="t" l="l"/>
              <a:pathLst>
                <a:path h="1710383" w="433295">
                  <a:moveTo>
                    <a:pt x="0" y="0"/>
                  </a:moveTo>
                  <a:lnTo>
                    <a:pt x="433296" y="0"/>
                  </a:lnTo>
                  <a:lnTo>
                    <a:pt x="433296" y="1710383"/>
                  </a:lnTo>
                  <a:lnTo>
                    <a:pt x="0" y="1710383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7">
                <a:extLst>
                  <a:ext uri="{96DAC541-7B7A-43D3-8B79-37D633B846F1}">
                    <asvg:svgBlip xmlns:asvg="http://schemas.microsoft.com/office/drawing/2016/SVG/main" r:embed="rId8"/>
                  </a:ext>
                </a:extLst>
              </a:blip>
              <a:stretch>
                <a:fillRect l="0" t="0" r="-160034" b="0"/>
              </a:stretch>
            </a:blipFill>
          </p:spPr>
        </p:sp>
        <p:sp>
          <p:nvSpPr>
            <p:cNvPr name="Freeform 42" id="42"/>
            <p:cNvSpPr/>
            <p:nvPr/>
          </p:nvSpPr>
          <p:spPr>
            <a:xfrm flipH="false" flipV="false" rot="0">
              <a:off x="2859751" y="1882239"/>
              <a:ext cx="874714" cy="825914"/>
            </a:xfrm>
            <a:custGeom>
              <a:avLst/>
              <a:gdLst/>
              <a:ahLst/>
              <a:cxnLst/>
              <a:rect r="r" b="b" t="t" l="l"/>
              <a:pathLst>
                <a:path h="825914" w="874714">
                  <a:moveTo>
                    <a:pt x="0" y="0"/>
                  </a:moveTo>
                  <a:lnTo>
                    <a:pt x="874713" y="0"/>
                  </a:lnTo>
                  <a:lnTo>
                    <a:pt x="874713" y="825915"/>
                  </a:lnTo>
                  <a:lnTo>
                    <a:pt x="0" y="825915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9">
                <a:extLst>
                  <a:ext uri="{96DAC541-7B7A-43D3-8B79-37D633B846F1}">
                    <asvg:svgBlip xmlns:asvg="http://schemas.microsoft.com/office/drawing/2016/SVG/main" r:embed="rId10"/>
                  </a:ext>
                </a:extLst>
              </a:blip>
              <a:stretch>
                <a:fillRect l="0" t="0" r="0" b="-51028"/>
              </a:stretch>
            </a:blipFill>
          </p:spPr>
        </p:sp>
        <p:sp>
          <p:nvSpPr>
            <p:cNvPr name="Freeform 43" id="43"/>
            <p:cNvSpPr/>
            <p:nvPr/>
          </p:nvSpPr>
          <p:spPr>
            <a:xfrm flipH="false" flipV="false" rot="0">
              <a:off x="1007386" y="2102882"/>
              <a:ext cx="311062" cy="310673"/>
            </a:xfrm>
            <a:custGeom>
              <a:avLst/>
              <a:gdLst/>
              <a:ahLst/>
              <a:cxnLst/>
              <a:rect r="r" b="b" t="t" l="l"/>
              <a:pathLst>
                <a:path h="310673" w="311062">
                  <a:moveTo>
                    <a:pt x="0" y="0"/>
                  </a:moveTo>
                  <a:lnTo>
                    <a:pt x="311062" y="0"/>
                  </a:lnTo>
                  <a:lnTo>
                    <a:pt x="311062" y="310673"/>
                  </a:lnTo>
                  <a:lnTo>
                    <a:pt x="0" y="310673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11">
                <a:extLst>
                  <a:ext uri="{96DAC541-7B7A-43D3-8B79-37D633B846F1}">
                    <asvg:svgBlip xmlns:asvg="http://schemas.microsoft.com/office/drawing/2016/SVG/main" r:embed="rId12"/>
                  </a:ext>
                </a:extLst>
              </a:blip>
              <a:stretch>
                <a:fillRect l="0" t="0" r="0" b="0"/>
              </a:stretch>
            </a:blipFill>
          </p:spPr>
        </p:sp>
        <p:sp>
          <p:nvSpPr>
            <p:cNvPr name="Freeform 44" id="44"/>
            <p:cNvSpPr/>
            <p:nvPr/>
          </p:nvSpPr>
          <p:spPr>
            <a:xfrm flipH="false" flipV="false" rot="0">
              <a:off x="476524" y="2114762"/>
              <a:ext cx="298793" cy="298793"/>
            </a:xfrm>
            <a:custGeom>
              <a:avLst/>
              <a:gdLst/>
              <a:ahLst/>
              <a:cxnLst/>
              <a:rect r="r" b="b" t="t" l="l"/>
              <a:pathLst>
                <a:path h="298793" w="298793">
                  <a:moveTo>
                    <a:pt x="0" y="0"/>
                  </a:moveTo>
                  <a:lnTo>
                    <a:pt x="298793" y="0"/>
                  </a:lnTo>
                  <a:lnTo>
                    <a:pt x="298793" y="298793"/>
                  </a:lnTo>
                  <a:lnTo>
                    <a:pt x="0" y="298793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13">
                <a:extLst>
                  <a:ext uri="{96DAC541-7B7A-43D3-8B79-37D633B846F1}">
                    <asvg:svgBlip xmlns:asvg="http://schemas.microsoft.com/office/drawing/2016/SVG/main" r:embed="rId14"/>
                  </a:ext>
                </a:extLst>
              </a:blip>
              <a:stretch>
                <a:fillRect l="0" t="0" r="0" b="0"/>
              </a:stretch>
            </a:blipFill>
          </p:spPr>
        </p:sp>
      </p:grpSp>
    </p:spTree>
  </p:cSld>
  <p:clrMapOvr>
    <a:masterClrMapping/>
  </p:clrMapOvr>
</p:sld>
</file>

<file path=ppt/slides/slide14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bg>
      <p:bgPr>
        <a:solidFill>
          <a:srgbClr val="FFFCF7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name="Group 2" id="2"/>
          <p:cNvGrpSpPr/>
          <p:nvPr/>
        </p:nvGrpSpPr>
        <p:grpSpPr>
          <a:xfrm rot="0">
            <a:off x="9441345" y="-610466"/>
            <a:ext cx="9631955" cy="11449958"/>
            <a:chOff x="0" y="0"/>
            <a:chExt cx="1492242" cy="1773898"/>
          </a:xfrm>
        </p:grpSpPr>
        <p:sp>
          <p:nvSpPr>
            <p:cNvPr name="Freeform 3" id="3"/>
            <p:cNvSpPr/>
            <p:nvPr/>
          </p:nvSpPr>
          <p:spPr>
            <a:xfrm flipH="false" flipV="false" rot="0">
              <a:off x="0" y="0"/>
              <a:ext cx="1492242" cy="1773898"/>
            </a:xfrm>
            <a:custGeom>
              <a:avLst/>
              <a:gdLst/>
              <a:ahLst/>
              <a:cxnLst/>
              <a:rect r="r" b="b" t="t" l="l"/>
              <a:pathLst>
                <a:path h="1773898" w="1492242">
                  <a:moveTo>
                    <a:pt x="0" y="0"/>
                  </a:moveTo>
                  <a:lnTo>
                    <a:pt x="1492242" y="0"/>
                  </a:lnTo>
                  <a:lnTo>
                    <a:pt x="1492242" y="1773898"/>
                  </a:lnTo>
                  <a:lnTo>
                    <a:pt x="0" y="1773898"/>
                  </a:lnTo>
                  <a:close/>
                </a:path>
              </a:pathLst>
            </a:custGeom>
            <a:blipFill>
              <a:blip r:embed="rId2"/>
              <a:stretch>
                <a:fillRect l="-39379" t="0" r="-39379" b="0"/>
              </a:stretch>
            </a:blipFill>
          </p:spPr>
        </p:sp>
      </p:grpSp>
      <p:grpSp>
        <p:nvGrpSpPr>
          <p:cNvPr name="Group 4" id="4"/>
          <p:cNvGrpSpPr/>
          <p:nvPr/>
        </p:nvGrpSpPr>
        <p:grpSpPr>
          <a:xfrm rot="-10800000">
            <a:off x="2740289" y="8692399"/>
            <a:ext cx="2816615" cy="2083974"/>
            <a:chOff x="0" y="0"/>
            <a:chExt cx="3755486" cy="2778632"/>
          </a:xfrm>
        </p:grpSpPr>
        <p:sp>
          <p:nvSpPr>
            <p:cNvPr name="Freeform 5" id="5"/>
            <p:cNvSpPr/>
            <p:nvPr/>
          </p:nvSpPr>
          <p:spPr>
            <a:xfrm flipH="false" flipV="false" rot="0">
              <a:off x="1007386" y="985847"/>
              <a:ext cx="1792785" cy="1792785"/>
            </a:xfrm>
            <a:custGeom>
              <a:avLst/>
              <a:gdLst/>
              <a:ahLst/>
              <a:cxnLst/>
              <a:rect r="r" b="b" t="t" l="l"/>
              <a:pathLst>
                <a:path h="1792785" w="1792785">
                  <a:moveTo>
                    <a:pt x="0" y="0"/>
                  </a:moveTo>
                  <a:lnTo>
                    <a:pt x="1792785" y="0"/>
                  </a:lnTo>
                  <a:lnTo>
                    <a:pt x="1792785" y="1792785"/>
                  </a:lnTo>
                  <a:lnTo>
                    <a:pt x="0" y="1792785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3">
                <a:extLst>
                  <a:ext uri="{96DAC541-7B7A-43D3-8B79-37D633B846F1}">
                    <asvg:svgBlip xmlns:asvg="http://schemas.microsoft.com/office/drawing/2016/SVG/main" r:embed="rId4"/>
                  </a:ext>
                </a:extLst>
              </a:blip>
              <a:stretch>
                <a:fillRect l="0" t="0" r="0" b="0"/>
              </a:stretch>
            </a:blipFill>
          </p:spPr>
        </p:sp>
        <p:sp>
          <p:nvSpPr>
            <p:cNvPr name="Freeform 6" id="6"/>
            <p:cNvSpPr/>
            <p:nvPr/>
          </p:nvSpPr>
          <p:spPr>
            <a:xfrm flipH="false" flipV="false" rot="0">
              <a:off x="0" y="0"/>
              <a:ext cx="1805436" cy="1805436"/>
            </a:xfrm>
            <a:custGeom>
              <a:avLst/>
              <a:gdLst/>
              <a:ahLst/>
              <a:cxnLst/>
              <a:rect r="r" b="b" t="t" l="l"/>
              <a:pathLst>
                <a:path h="1805436" w="1805436">
                  <a:moveTo>
                    <a:pt x="0" y="0"/>
                  </a:moveTo>
                  <a:lnTo>
                    <a:pt x="1805436" y="0"/>
                  </a:lnTo>
                  <a:lnTo>
                    <a:pt x="1805436" y="1805436"/>
                  </a:lnTo>
                  <a:lnTo>
                    <a:pt x="0" y="1805436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5">
                <a:extLst>
                  <a:ext uri="{96DAC541-7B7A-43D3-8B79-37D633B846F1}">
                    <asvg:svgBlip xmlns:asvg="http://schemas.microsoft.com/office/drawing/2016/SVG/main" r:embed="rId6"/>
                  </a:ext>
                </a:extLst>
              </a:blip>
              <a:stretch>
                <a:fillRect l="0" t="0" r="0" b="0"/>
              </a:stretch>
            </a:blipFill>
          </p:spPr>
        </p:sp>
        <p:sp>
          <p:nvSpPr>
            <p:cNvPr name="Freeform 7" id="7"/>
            <p:cNvSpPr/>
            <p:nvPr/>
          </p:nvSpPr>
          <p:spPr>
            <a:xfrm flipH="false" flipV="false" rot="5400000">
              <a:off x="2683647" y="-638544"/>
              <a:ext cx="433295" cy="1710383"/>
            </a:xfrm>
            <a:custGeom>
              <a:avLst/>
              <a:gdLst/>
              <a:ahLst/>
              <a:cxnLst/>
              <a:rect r="r" b="b" t="t" l="l"/>
              <a:pathLst>
                <a:path h="1710383" w="433295">
                  <a:moveTo>
                    <a:pt x="0" y="0"/>
                  </a:moveTo>
                  <a:lnTo>
                    <a:pt x="433296" y="0"/>
                  </a:lnTo>
                  <a:lnTo>
                    <a:pt x="433296" y="1710383"/>
                  </a:lnTo>
                  <a:lnTo>
                    <a:pt x="0" y="1710383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7">
                <a:extLst>
                  <a:ext uri="{96DAC541-7B7A-43D3-8B79-37D633B846F1}">
                    <asvg:svgBlip xmlns:asvg="http://schemas.microsoft.com/office/drawing/2016/SVG/main" r:embed="rId8"/>
                  </a:ext>
                </a:extLst>
              </a:blip>
              <a:stretch>
                <a:fillRect l="0" t="0" r="-160034" b="0"/>
              </a:stretch>
            </a:blipFill>
          </p:spPr>
        </p:sp>
        <p:sp>
          <p:nvSpPr>
            <p:cNvPr name="Freeform 8" id="8"/>
            <p:cNvSpPr/>
            <p:nvPr/>
          </p:nvSpPr>
          <p:spPr>
            <a:xfrm flipH="false" flipV="false" rot="5400000">
              <a:off x="2683647" y="47526"/>
              <a:ext cx="433295" cy="1710383"/>
            </a:xfrm>
            <a:custGeom>
              <a:avLst/>
              <a:gdLst/>
              <a:ahLst/>
              <a:cxnLst/>
              <a:rect r="r" b="b" t="t" l="l"/>
              <a:pathLst>
                <a:path h="1710383" w="433295">
                  <a:moveTo>
                    <a:pt x="0" y="0"/>
                  </a:moveTo>
                  <a:lnTo>
                    <a:pt x="433296" y="0"/>
                  </a:lnTo>
                  <a:lnTo>
                    <a:pt x="433296" y="1710383"/>
                  </a:lnTo>
                  <a:lnTo>
                    <a:pt x="0" y="1710383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7">
                <a:extLst>
                  <a:ext uri="{96DAC541-7B7A-43D3-8B79-37D633B846F1}">
                    <asvg:svgBlip xmlns:asvg="http://schemas.microsoft.com/office/drawing/2016/SVG/main" r:embed="rId8"/>
                  </a:ext>
                </a:extLst>
              </a:blip>
              <a:stretch>
                <a:fillRect l="0" t="0" r="-160034" b="0"/>
              </a:stretch>
            </a:blipFill>
          </p:spPr>
        </p:sp>
        <p:sp>
          <p:nvSpPr>
            <p:cNvPr name="Freeform 9" id="9"/>
            <p:cNvSpPr/>
            <p:nvPr/>
          </p:nvSpPr>
          <p:spPr>
            <a:xfrm flipH="false" flipV="false" rot="5400000">
              <a:off x="2683647" y="733597"/>
              <a:ext cx="433295" cy="1710383"/>
            </a:xfrm>
            <a:custGeom>
              <a:avLst/>
              <a:gdLst/>
              <a:ahLst/>
              <a:cxnLst/>
              <a:rect r="r" b="b" t="t" l="l"/>
              <a:pathLst>
                <a:path h="1710383" w="433295">
                  <a:moveTo>
                    <a:pt x="0" y="0"/>
                  </a:moveTo>
                  <a:lnTo>
                    <a:pt x="433296" y="0"/>
                  </a:lnTo>
                  <a:lnTo>
                    <a:pt x="433296" y="1710383"/>
                  </a:lnTo>
                  <a:lnTo>
                    <a:pt x="0" y="1710383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7">
                <a:extLst>
                  <a:ext uri="{96DAC541-7B7A-43D3-8B79-37D633B846F1}">
                    <asvg:svgBlip xmlns:asvg="http://schemas.microsoft.com/office/drawing/2016/SVG/main" r:embed="rId8"/>
                  </a:ext>
                </a:extLst>
              </a:blip>
              <a:stretch>
                <a:fillRect l="0" t="0" r="-160034" b="0"/>
              </a:stretch>
            </a:blipFill>
          </p:spPr>
        </p:sp>
        <p:sp>
          <p:nvSpPr>
            <p:cNvPr name="Freeform 10" id="10"/>
            <p:cNvSpPr/>
            <p:nvPr/>
          </p:nvSpPr>
          <p:spPr>
            <a:xfrm flipH="false" flipV="false" rot="0">
              <a:off x="2859751" y="1882239"/>
              <a:ext cx="874714" cy="825914"/>
            </a:xfrm>
            <a:custGeom>
              <a:avLst/>
              <a:gdLst/>
              <a:ahLst/>
              <a:cxnLst/>
              <a:rect r="r" b="b" t="t" l="l"/>
              <a:pathLst>
                <a:path h="825914" w="874714">
                  <a:moveTo>
                    <a:pt x="0" y="0"/>
                  </a:moveTo>
                  <a:lnTo>
                    <a:pt x="874713" y="0"/>
                  </a:lnTo>
                  <a:lnTo>
                    <a:pt x="874713" y="825915"/>
                  </a:lnTo>
                  <a:lnTo>
                    <a:pt x="0" y="825915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9">
                <a:extLst>
                  <a:ext uri="{96DAC541-7B7A-43D3-8B79-37D633B846F1}">
                    <asvg:svgBlip xmlns:asvg="http://schemas.microsoft.com/office/drawing/2016/SVG/main" r:embed="rId10"/>
                  </a:ext>
                </a:extLst>
              </a:blip>
              <a:stretch>
                <a:fillRect l="0" t="0" r="0" b="-51028"/>
              </a:stretch>
            </a:blipFill>
          </p:spPr>
        </p:sp>
        <p:sp>
          <p:nvSpPr>
            <p:cNvPr name="Freeform 11" id="11"/>
            <p:cNvSpPr/>
            <p:nvPr/>
          </p:nvSpPr>
          <p:spPr>
            <a:xfrm flipH="false" flipV="false" rot="0">
              <a:off x="1007386" y="2102882"/>
              <a:ext cx="311062" cy="310673"/>
            </a:xfrm>
            <a:custGeom>
              <a:avLst/>
              <a:gdLst/>
              <a:ahLst/>
              <a:cxnLst/>
              <a:rect r="r" b="b" t="t" l="l"/>
              <a:pathLst>
                <a:path h="310673" w="311062">
                  <a:moveTo>
                    <a:pt x="0" y="0"/>
                  </a:moveTo>
                  <a:lnTo>
                    <a:pt x="311062" y="0"/>
                  </a:lnTo>
                  <a:lnTo>
                    <a:pt x="311062" y="310673"/>
                  </a:lnTo>
                  <a:lnTo>
                    <a:pt x="0" y="310673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11">
                <a:extLst>
                  <a:ext uri="{96DAC541-7B7A-43D3-8B79-37D633B846F1}">
                    <asvg:svgBlip xmlns:asvg="http://schemas.microsoft.com/office/drawing/2016/SVG/main" r:embed="rId12"/>
                  </a:ext>
                </a:extLst>
              </a:blip>
              <a:stretch>
                <a:fillRect l="0" t="0" r="0" b="0"/>
              </a:stretch>
            </a:blipFill>
          </p:spPr>
        </p:sp>
        <p:sp>
          <p:nvSpPr>
            <p:cNvPr name="Freeform 12" id="12"/>
            <p:cNvSpPr/>
            <p:nvPr/>
          </p:nvSpPr>
          <p:spPr>
            <a:xfrm flipH="false" flipV="false" rot="0">
              <a:off x="476524" y="2114762"/>
              <a:ext cx="298793" cy="298793"/>
            </a:xfrm>
            <a:custGeom>
              <a:avLst/>
              <a:gdLst/>
              <a:ahLst/>
              <a:cxnLst/>
              <a:rect r="r" b="b" t="t" l="l"/>
              <a:pathLst>
                <a:path h="298793" w="298793">
                  <a:moveTo>
                    <a:pt x="0" y="0"/>
                  </a:moveTo>
                  <a:lnTo>
                    <a:pt x="298793" y="0"/>
                  </a:lnTo>
                  <a:lnTo>
                    <a:pt x="298793" y="298793"/>
                  </a:lnTo>
                  <a:lnTo>
                    <a:pt x="0" y="298793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13">
                <a:extLst>
                  <a:ext uri="{96DAC541-7B7A-43D3-8B79-37D633B846F1}">
                    <asvg:svgBlip xmlns:asvg="http://schemas.microsoft.com/office/drawing/2016/SVG/main" r:embed="rId14"/>
                  </a:ext>
                </a:extLst>
              </a:blip>
              <a:stretch>
                <a:fillRect l="0" t="0" r="0" b="0"/>
              </a:stretch>
            </a:blipFill>
          </p:spPr>
        </p:sp>
      </p:grpSp>
      <p:grpSp>
        <p:nvGrpSpPr>
          <p:cNvPr name="Group 13" id="13"/>
          <p:cNvGrpSpPr/>
          <p:nvPr/>
        </p:nvGrpSpPr>
        <p:grpSpPr>
          <a:xfrm rot="-10800000">
            <a:off x="-376056" y="8692399"/>
            <a:ext cx="2908253" cy="2282870"/>
            <a:chOff x="0" y="0"/>
            <a:chExt cx="3877671" cy="3043826"/>
          </a:xfrm>
        </p:grpSpPr>
        <p:sp>
          <p:nvSpPr>
            <p:cNvPr name="Freeform 14" id="14"/>
            <p:cNvSpPr/>
            <p:nvPr/>
          </p:nvSpPr>
          <p:spPr>
            <a:xfrm flipH="false" flipV="false" rot="0">
              <a:off x="1890882" y="0"/>
              <a:ext cx="1986789" cy="1986789"/>
            </a:xfrm>
            <a:custGeom>
              <a:avLst/>
              <a:gdLst/>
              <a:ahLst/>
              <a:cxnLst/>
              <a:rect r="r" b="b" t="t" l="l"/>
              <a:pathLst>
                <a:path h="1986789" w="1986789">
                  <a:moveTo>
                    <a:pt x="0" y="0"/>
                  </a:moveTo>
                  <a:lnTo>
                    <a:pt x="1986789" y="0"/>
                  </a:lnTo>
                  <a:lnTo>
                    <a:pt x="1986789" y="1986789"/>
                  </a:lnTo>
                  <a:lnTo>
                    <a:pt x="0" y="1986789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15">
                <a:extLst>
                  <a:ext uri="{96DAC541-7B7A-43D3-8B79-37D633B846F1}">
                    <asvg:svgBlip xmlns:asvg="http://schemas.microsoft.com/office/drawing/2016/SVG/main" r:embed="rId16"/>
                  </a:ext>
                </a:extLst>
              </a:blip>
              <a:stretch>
                <a:fillRect l="-80214" t="-80214" r="0" b="0"/>
              </a:stretch>
            </a:blipFill>
          </p:spPr>
        </p:sp>
        <p:sp>
          <p:nvSpPr>
            <p:cNvPr name="Freeform 15" id="15"/>
            <p:cNvSpPr/>
            <p:nvPr/>
          </p:nvSpPr>
          <p:spPr>
            <a:xfrm flipH="false" flipV="false" rot="0">
              <a:off x="2039891" y="0"/>
              <a:ext cx="1688771" cy="1986789"/>
            </a:xfrm>
            <a:custGeom>
              <a:avLst/>
              <a:gdLst/>
              <a:ahLst/>
              <a:cxnLst/>
              <a:rect r="r" b="b" t="t" l="l"/>
              <a:pathLst>
                <a:path h="1986789" w="1688771">
                  <a:moveTo>
                    <a:pt x="0" y="0"/>
                  </a:moveTo>
                  <a:lnTo>
                    <a:pt x="1688771" y="0"/>
                  </a:lnTo>
                  <a:lnTo>
                    <a:pt x="1688771" y="1986789"/>
                  </a:lnTo>
                  <a:lnTo>
                    <a:pt x="0" y="1986789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17">
                <a:extLst>
                  <a:ext uri="{96DAC541-7B7A-43D3-8B79-37D633B846F1}">
                    <asvg:svgBlip xmlns:asvg="http://schemas.microsoft.com/office/drawing/2016/SVG/main" r:embed="rId18"/>
                  </a:ext>
                </a:extLst>
              </a:blip>
              <a:stretch>
                <a:fillRect l="0" t="0" r="0" b="0"/>
              </a:stretch>
            </a:blipFill>
          </p:spPr>
        </p:sp>
        <p:sp>
          <p:nvSpPr>
            <p:cNvPr name="Freeform 16" id="16"/>
            <p:cNvSpPr/>
            <p:nvPr/>
          </p:nvSpPr>
          <p:spPr>
            <a:xfrm flipH="false" flipV="false" rot="5400000">
              <a:off x="1620578" y="2257093"/>
              <a:ext cx="990911" cy="450303"/>
            </a:xfrm>
            <a:custGeom>
              <a:avLst/>
              <a:gdLst/>
              <a:ahLst/>
              <a:cxnLst/>
              <a:rect r="r" b="b" t="t" l="l"/>
              <a:pathLst>
                <a:path h="450303" w="990911">
                  <a:moveTo>
                    <a:pt x="0" y="0"/>
                  </a:moveTo>
                  <a:lnTo>
                    <a:pt x="990911" y="0"/>
                  </a:lnTo>
                  <a:lnTo>
                    <a:pt x="990911" y="450303"/>
                  </a:lnTo>
                  <a:lnTo>
                    <a:pt x="0" y="450303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19">
                <a:extLst>
                  <a:ext uri="{96DAC541-7B7A-43D3-8B79-37D633B846F1}">
                    <asvg:svgBlip xmlns:asvg="http://schemas.microsoft.com/office/drawing/2016/SVG/main" r:embed="rId20"/>
                  </a:ext>
                </a:extLst>
              </a:blip>
              <a:stretch>
                <a:fillRect l="0" t="0" r="0" b="-213802"/>
              </a:stretch>
            </a:blipFill>
          </p:spPr>
        </p:sp>
        <p:sp>
          <p:nvSpPr>
            <p:cNvPr name="Freeform 17" id="17"/>
            <p:cNvSpPr/>
            <p:nvPr/>
          </p:nvSpPr>
          <p:spPr>
            <a:xfrm flipH="true" flipV="true" rot="5400000">
              <a:off x="2070881" y="2257093"/>
              <a:ext cx="990911" cy="450303"/>
            </a:xfrm>
            <a:custGeom>
              <a:avLst/>
              <a:gdLst/>
              <a:ahLst/>
              <a:cxnLst/>
              <a:rect r="r" b="b" t="t" l="l"/>
              <a:pathLst>
                <a:path h="450303" w="990911">
                  <a:moveTo>
                    <a:pt x="990911" y="450303"/>
                  </a:moveTo>
                  <a:lnTo>
                    <a:pt x="0" y="450303"/>
                  </a:lnTo>
                  <a:lnTo>
                    <a:pt x="0" y="0"/>
                  </a:lnTo>
                  <a:lnTo>
                    <a:pt x="990911" y="0"/>
                  </a:lnTo>
                  <a:lnTo>
                    <a:pt x="990911" y="450303"/>
                  </a:lnTo>
                  <a:close/>
                </a:path>
              </a:pathLst>
            </a:custGeom>
            <a:blipFill>
              <a:blip r:embed="rId19">
                <a:extLst>
                  <a:ext uri="{96DAC541-7B7A-43D3-8B79-37D633B846F1}">
                    <asvg:svgBlip xmlns:asvg="http://schemas.microsoft.com/office/drawing/2016/SVG/main" r:embed="rId20"/>
                  </a:ext>
                </a:extLst>
              </a:blip>
              <a:stretch>
                <a:fillRect l="0" t="0" r="0" b="-213802"/>
              </a:stretch>
            </a:blipFill>
          </p:spPr>
        </p:sp>
        <p:sp>
          <p:nvSpPr>
            <p:cNvPr name="Freeform 18" id="18"/>
            <p:cNvSpPr/>
            <p:nvPr/>
          </p:nvSpPr>
          <p:spPr>
            <a:xfrm flipH="false" flipV="false" rot="0">
              <a:off x="2884276" y="1986789"/>
              <a:ext cx="993395" cy="990911"/>
            </a:xfrm>
            <a:custGeom>
              <a:avLst/>
              <a:gdLst/>
              <a:ahLst/>
              <a:cxnLst/>
              <a:rect r="r" b="b" t="t" l="l"/>
              <a:pathLst>
                <a:path h="990911" w="993395">
                  <a:moveTo>
                    <a:pt x="0" y="0"/>
                  </a:moveTo>
                  <a:lnTo>
                    <a:pt x="993395" y="0"/>
                  </a:lnTo>
                  <a:lnTo>
                    <a:pt x="993395" y="990911"/>
                  </a:lnTo>
                  <a:lnTo>
                    <a:pt x="0" y="990911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21">
                <a:extLst>
                  <a:ext uri="{96DAC541-7B7A-43D3-8B79-37D633B846F1}">
                    <asvg:svgBlip xmlns:asvg="http://schemas.microsoft.com/office/drawing/2016/SVG/main" r:embed="rId22"/>
                  </a:ext>
                </a:extLst>
              </a:blip>
              <a:stretch>
                <a:fillRect l="0" t="0" r="0" b="0"/>
              </a:stretch>
            </a:blipFill>
          </p:spPr>
        </p:sp>
        <p:sp>
          <p:nvSpPr>
            <p:cNvPr name="Freeform 19" id="19"/>
            <p:cNvSpPr/>
            <p:nvPr/>
          </p:nvSpPr>
          <p:spPr>
            <a:xfrm flipH="false" flipV="false" rot="0">
              <a:off x="649530" y="0"/>
              <a:ext cx="1009528" cy="3043826"/>
            </a:xfrm>
            <a:custGeom>
              <a:avLst/>
              <a:gdLst/>
              <a:ahLst/>
              <a:cxnLst/>
              <a:rect r="r" b="b" t="t" l="l"/>
              <a:pathLst>
                <a:path h="3043826" w="1009528">
                  <a:moveTo>
                    <a:pt x="0" y="0"/>
                  </a:moveTo>
                  <a:lnTo>
                    <a:pt x="1009528" y="0"/>
                  </a:lnTo>
                  <a:lnTo>
                    <a:pt x="1009528" y="3043826"/>
                  </a:lnTo>
                  <a:lnTo>
                    <a:pt x="0" y="3043826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23">
                <a:extLst>
                  <a:ext uri="{96DAC541-7B7A-43D3-8B79-37D633B846F1}">
                    <asvg:svgBlip xmlns:asvg="http://schemas.microsoft.com/office/drawing/2016/SVG/main" r:embed="rId24"/>
                  </a:ext>
                </a:extLst>
              </a:blip>
              <a:stretch>
                <a:fillRect l="0" t="0" r="-98619" b="0"/>
              </a:stretch>
            </a:blipFill>
          </p:spPr>
        </p:sp>
        <p:sp>
          <p:nvSpPr>
            <p:cNvPr name="Freeform 20" id="20"/>
            <p:cNvSpPr/>
            <p:nvPr/>
          </p:nvSpPr>
          <p:spPr>
            <a:xfrm flipH="false" flipV="false" rot="0">
              <a:off x="0" y="1930707"/>
              <a:ext cx="1299060" cy="746185"/>
            </a:xfrm>
            <a:custGeom>
              <a:avLst/>
              <a:gdLst/>
              <a:ahLst/>
              <a:cxnLst/>
              <a:rect r="r" b="b" t="t" l="l"/>
              <a:pathLst>
                <a:path h="746185" w="1299060">
                  <a:moveTo>
                    <a:pt x="0" y="0"/>
                  </a:moveTo>
                  <a:lnTo>
                    <a:pt x="1299060" y="0"/>
                  </a:lnTo>
                  <a:lnTo>
                    <a:pt x="1299060" y="746186"/>
                  </a:lnTo>
                  <a:lnTo>
                    <a:pt x="0" y="746186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25">
                <a:extLst>
                  <a:ext uri="{96DAC541-7B7A-43D3-8B79-37D633B846F1}">
                    <asvg:svgBlip xmlns:asvg="http://schemas.microsoft.com/office/drawing/2016/SVG/main" r:embed="rId26"/>
                  </a:ext>
                </a:extLst>
              </a:blip>
              <a:stretch>
                <a:fillRect l="0" t="0" r="0" b="-102728"/>
              </a:stretch>
            </a:blipFill>
          </p:spPr>
        </p:sp>
      </p:grpSp>
      <p:sp>
        <p:nvSpPr>
          <p:cNvPr name="TextBox 21" id="21"/>
          <p:cNvSpPr txBox="true"/>
          <p:nvPr/>
        </p:nvSpPr>
        <p:spPr>
          <a:xfrm rot="0">
            <a:off x="779432" y="402760"/>
            <a:ext cx="7970542" cy="73753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5045"/>
              </a:lnSpc>
            </a:pPr>
            <a:r>
              <a:rPr lang="en-US" sz="5668">
                <a:solidFill>
                  <a:srgbClr val="88A3B6"/>
                </a:solidFill>
                <a:latin typeface="Sailors"/>
                <a:ea typeface="Sailors"/>
                <a:cs typeface="Sailors"/>
                <a:sym typeface="Sailors"/>
              </a:rPr>
              <a:t>MOVEMENT MATTERS</a:t>
            </a:r>
          </a:p>
        </p:txBody>
      </p:sp>
      <p:sp>
        <p:nvSpPr>
          <p:cNvPr name="TextBox 22" id="22"/>
          <p:cNvSpPr txBox="true"/>
          <p:nvPr/>
        </p:nvSpPr>
        <p:spPr>
          <a:xfrm rot="0">
            <a:off x="490412" y="2257443"/>
            <a:ext cx="8653588" cy="727519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3839"/>
              </a:lnSpc>
            </a:pPr>
            <a:r>
              <a:rPr lang="en-US" sz="2999">
                <a:solidFill>
                  <a:srgbClr val="88A3B6"/>
                </a:solidFill>
                <a:latin typeface="Garet"/>
                <a:ea typeface="Garet"/>
                <a:cs typeface="Garet"/>
                <a:sym typeface="Garet"/>
              </a:rPr>
              <a:t>Physical play gives children opportunities to:</a:t>
            </a:r>
          </a:p>
          <a:p>
            <a:pPr algn="l">
              <a:lnSpc>
                <a:spcPts val="3839"/>
              </a:lnSpc>
            </a:pPr>
          </a:p>
          <a:p>
            <a:pPr algn="l" marL="647697" indent="-323848" lvl="1">
              <a:lnSpc>
                <a:spcPts val="3839"/>
              </a:lnSpc>
              <a:buFont typeface="Arial"/>
              <a:buChar char="•"/>
            </a:pPr>
            <a:r>
              <a:rPr lang="en-US" sz="2999">
                <a:solidFill>
                  <a:srgbClr val="88A3B6"/>
                </a:solidFill>
                <a:latin typeface="Garet"/>
                <a:ea typeface="Garet"/>
                <a:cs typeface="Garet"/>
                <a:sym typeface="Garet"/>
              </a:rPr>
              <a:t>coordinate their bodies</a:t>
            </a:r>
          </a:p>
          <a:p>
            <a:pPr algn="l" marL="647697" indent="-323848" lvl="1">
              <a:lnSpc>
                <a:spcPts val="3839"/>
              </a:lnSpc>
              <a:buFont typeface="Arial"/>
              <a:buChar char="•"/>
            </a:pPr>
            <a:r>
              <a:rPr lang="en-US" sz="2999">
                <a:solidFill>
                  <a:srgbClr val="88A3B6"/>
                </a:solidFill>
                <a:latin typeface="Garet"/>
                <a:ea typeface="Garet"/>
                <a:cs typeface="Garet"/>
                <a:sym typeface="Garet"/>
              </a:rPr>
              <a:t>judge distance and speed</a:t>
            </a:r>
          </a:p>
          <a:p>
            <a:pPr algn="l" marL="647697" indent="-323848" lvl="1">
              <a:lnSpc>
                <a:spcPts val="3839"/>
              </a:lnSpc>
              <a:buFont typeface="Arial"/>
              <a:buChar char="•"/>
            </a:pPr>
            <a:r>
              <a:rPr lang="en-US" sz="2999">
                <a:solidFill>
                  <a:srgbClr val="88A3B6"/>
                </a:solidFill>
                <a:latin typeface="Garet"/>
                <a:ea typeface="Garet"/>
                <a:cs typeface="Garet"/>
                <a:sym typeface="Garet"/>
              </a:rPr>
              <a:t>manage excitement</a:t>
            </a:r>
          </a:p>
          <a:p>
            <a:pPr algn="l" marL="647697" indent="-323848" lvl="1">
              <a:lnSpc>
                <a:spcPts val="3839"/>
              </a:lnSpc>
              <a:buFont typeface="Arial"/>
              <a:buChar char="•"/>
            </a:pPr>
            <a:r>
              <a:rPr lang="en-US" sz="2999">
                <a:solidFill>
                  <a:srgbClr val="88A3B6"/>
                </a:solidFill>
                <a:latin typeface="Garet"/>
                <a:ea typeface="Garet"/>
                <a:cs typeface="Garet"/>
                <a:sym typeface="Garet"/>
              </a:rPr>
              <a:t>assess manageable risk</a:t>
            </a:r>
          </a:p>
          <a:p>
            <a:pPr algn="l" marL="647697" indent="-323848" lvl="1">
              <a:lnSpc>
                <a:spcPts val="3839"/>
              </a:lnSpc>
              <a:buFont typeface="Arial"/>
              <a:buChar char="•"/>
            </a:pPr>
            <a:r>
              <a:rPr lang="en-US" sz="2999">
                <a:solidFill>
                  <a:srgbClr val="88A3B6"/>
                </a:solidFill>
                <a:latin typeface="Garet"/>
                <a:ea typeface="Garet"/>
                <a:cs typeface="Garet"/>
                <a:sym typeface="Garet"/>
              </a:rPr>
              <a:t>develop confidence</a:t>
            </a:r>
          </a:p>
          <a:p>
            <a:pPr algn="l">
              <a:lnSpc>
                <a:spcPts val="3839"/>
              </a:lnSpc>
            </a:pPr>
          </a:p>
          <a:p>
            <a:pPr algn="l">
              <a:lnSpc>
                <a:spcPts val="3839"/>
              </a:lnSpc>
            </a:pPr>
            <a:r>
              <a:rPr lang="en-US" sz="2999">
                <a:solidFill>
                  <a:srgbClr val="88A3B6"/>
                </a:solidFill>
                <a:latin typeface="Garet"/>
                <a:ea typeface="Garet"/>
                <a:cs typeface="Garet"/>
                <a:sym typeface="Garet"/>
              </a:rPr>
              <a:t>Movement, emotion and thinking are closely connected.</a:t>
            </a:r>
          </a:p>
          <a:p>
            <a:pPr algn="l">
              <a:lnSpc>
                <a:spcPts val="3839"/>
              </a:lnSpc>
            </a:pPr>
          </a:p>
          <a:p>
            <a:pPr algn="l">
              <a:lnSpc>
                <a:spcPts val="3839"/>
              </a:lnSpc>
            </a:pPr>
          </a:p>
          <a:p>
            <a:pPr algn="l">
              <a:lnSpc>
                <a:spcPts val="3839"/>
              </a:lnSpc>
            </a:pPr>
          </a:p>
          <a:p>
            <a:pPr algn="l">
              <a:lnSpc>
                <a:spcPts val="3839"/>
              </a:lnSpc>
            </a:pPr>
          </a:p>
          <a:p>
            <a:pPr algn="l">
              <a:lnSpc>
                <a:spcPts val="3839"/>
              </a:lnSpc>
            </a:pPr>
          </a:p>
        </p:txBody>
      </p:sp>
    </p:spTree>
  </p:cSld>
  <p:clrMapOvr>
    <a:masterClrMapping/>
  </p:clrMapOvr>
</p:sld>
</file>

<file path=ppt/slides/slide15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bg>
      <p:bgPr>
        <a:solidFill>
          <a:srgbClr val="FFFCF7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name="Group 2" id="2"/>
          <p:cNvGrpSpPr/>
          <p:nvPr/>
        </p:nvGrpSpPr>
        <p:grpSpPr>
          <a:xfrm rot="0">
            <a:off x="9441345" y="-610466"/>
            <a:ext cx="9631955" cy="11449958"/>
            <a:chOff x="0" y="0"/>
            <a:chExt cx="1492242" cy="1773898"/>
          </a:xfrm>
        </p:grpSpPr>
        <p:sp>
          <p:nvSpPr>
            <p:cNvPr name="Freeform 3" id="3"/>
            <p:cNvSpPr/>
            <p:nvPr/>
          </p:nvSpPr>
          <p:spPr>
            <a:xfrm flipH="false" flipV="false" rot="0">
              <a:off x="0" y="0"/>
              <a:ext cx="1492242" cy="1773898"/>
            </a:xfrm>
            <a:custGeom>
              <a:avLst/>
              <a:gdLst/>
              <a:ahLst/>
              <a:cxnLst/>
              <a:rect r="r" b="b" t="t" l="l"/>
              <a:pathLst>
                <a:path h="1773898" w="1492242">
                  <a:moveTo>
                    <a:pt x="0" y="0"/>
                  </a:moveTo>
                  <a:lnTo>
                    <a:pt x="1492242" y="0"/>
                  </a:lnTo>
                  <a:lnTo>
                    <a:pt x="1492242" y="1773898"/>
                  </a:lnTo>
                  <a:lnTo>
                    <a:pt x="0" y="1773898"/>
                  </a:lnTo>
                  <a:close/>
                </a:path>
              </a:pathLst>
            </a:custGeom>
            <a:blipFill>
              <a:blip r:embed="rId2"/>
              <a:stretch>
                <a:fillRect l="-39379" t="0" r="-39379" b="0"/>
              </a:stretch>
            </a:blipFill>
          </p:spPr>
        </p:sp>
      </p:grpSp>
      <p:grpSp>
        <p:nvGrpSpPr>
          <p:cNvPr name="Group 4" id="4"/>
          <p:cNvGrpSpPr/>
          <p:nvPr/>
        </p:nvGrpSpPr>
        <p:grpSpPr>
          <a:xfrm rot="-10800000">
            <a:off x="2740289" y="8692399"/>
            <a:ext cx="2816615" cy="2083974"/>
            <a:chOff x="0" y="0"/>
            <a:chExt cx="3755486" cy="2778632"/>
          </a:xfrm>
        </p:grpSpPr>
        <p:sp>
          <p:nvSpPr>
            <p:cNvPr name="Freeform 5" id="5"/>
            <p:cNvSpPr/>
            <p:nvPr/>
          </p:nvSpPr>
          <p:spPr>
            <a:xfrm flipH="false" flipV="false" rot="0">
              <a:off x="1007386" y="985847"/>
              <a:ext cx="1792785" cy="1792785"/>
            </a:xfrm>
            <a:custGeom>
              <a:avLst/>
              <a:gdLst/>
              <a:ahLst/>
              <a:cxnLst/>
              <a:rect r="r" b="b" t="t" l="l"/>
              <a:pathLst>
                <a:path h="1792785" w="1792785">
                  <a:moveTo>
                    <a:pt x="0" y="0"/>
                  </a:moveTo>
                  <a:lnTo>
                    <a:pt x="1792785" y="0"/>
                  </a:lnTo>
                  <a:lnTo>
                    <a:pt x="1792785" y="1792785"/>
                  </a:lnTo>
                  <a:lnTo>
                    <a:pt x="0" y="1792785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3">
                <a:extLst>
                  <a:ext uri="{96DAC541-7B7A-43D3-8B79-37D633B846F1}">
                    <asvg:svgBlip xmlns:asvg="http://schemas.microsoft.com/office/drawing/2016/SVG/main" r:embed="rId4"/>
                  </a:ext>
                </a:extLst>
              </a:blip>
              <a:stretch>
                <a:fillRect l="0" t="0" r="0" b="0"/>
              </a:stretch>
            </a:blipFill>
          </p:spPr>
        </p:sp>
        <p:sp>
          <p:nvSpPr>
            <p:cNvPr name="Freeform 6" id="6"/>
            <p:cNvSpPr/>
            <p:nvPr/>
          </p:nvSpPr>
          <p:spPr>
            <a:xfrm flipH="false" flipV="false" rot="0">
              <a:off x="0" y="0"/>
              <a:ext cx="1805436" cy="1805436"/>
            </a:xfrm>
            <a:custGeom>
              <a:avLst/>
              <a:gdLst/>
              <a:ahLst/>
              <a:cxnLst/>
              <a:rect r="r" b="b" t="t" l="l"/>
              <a:pathLst>
                <a:path h="1805436" w="1805436">
                  <a:moveTo>
                    <a:pt x="0" y="0"/>
                  </a:moveTo>
                  <a:lnTo>
                    <a:pt x="1805436" y="0"/>
                  </a:lnTo>
                  <a:lnTo>
                    <a:pt x="1805436" y="1805436"/>
                  </a:lnTo>
                  <a:lnTo>
                    <a:pt x="0" y="1805436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5">
                <a:extLst>
                  <a:ext uri="{96DAC541-7B7A-43D3-8B79-37D633B846F1}">
                    <asvg:svgBlip xmlns:asvg="http://schemas.microsoft.com/office/drawing/2016/SVG/main" r:embed="rId6"/>
                  </a:ext>
                </a:extLst>
              </a:blip>
              <a:stretch>
                <a:fillRect l="0" t="0" r="0" b="0"/>
              </a:stretch>
            </a:blipFill>
          </p:spPr>
        </p:sp>
        <p:sp>
          <p:nvSpPr>
            <p:cNvPr name="Freeform 7" id="7"/>
            <p:cNvSpPr/>
            <p:nvPr/>
          </p:nvSpPr>
          <p:spPr>
            <a:xfrm flipH="false" flipV="false" rot="5400000">
              <a:off x="2683647" y="-638544"/>
              <a:ext cx="433295" cy="1710383"/>
            </a:xfrm>
            <a:custGeom>
              <a:avLst/>
              <a:gdLst/>
              <a:ahLst/>
              <a:cxnLst/>
              <a:rect r="r" b="b" t="t" l="l"/>
              <a:pathLst>
                <a:path h="1710383" w="433295">
                  <a:moveTo>
                    <a:pt x="0" y="0"/>
                  </a:moveTo>
                  <a:lnTo>
                    <a:pt x="433296" y="0"/>
                  </a:lnTo>
                  <a:lnTo>
                    <a:pt x="433296" y="1710383"/>
                  </a:lnTo>
                  <a:lnTo>
                    <a:pt x="0" y="1710383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7">
                <a:extLst>
                  <a:ext uri="{96DAC541-7B7A-43D3-8B79-37D633B846F1}">
                    <asvg:svgBlip xmlns:asvg="http://schemas.microsoft.com/office/drawing/2016/SVG/main" r:embed="rId8"/>
                  </a:ext>
                </a:extLst>
              </a:blip>
              <a:stretch>
                <a:fillRect l="0" t="0" r="-160034" b="0"/>
              </a:stretch>
            </a:blipFill>
          </p:spPr>
        </p:sp>
        <p:sp>
          <p:nvSpPr>
            <p:cNvPr name="Freeform 8" id="8"/>
            <p:cNvSpPr/>
            <p:nvPr/>
          </p:nvSpPr>
          <p:spPr>
            <a:xfrm flipH="false" flipV="false" rot="5400000">
              <a:off x="2683647" y="47526"/>
              <a:ext cx="433295" cy="1710383"/>
            </a:xfrm>
            <a:custGeom>
              <a:avLst/>
              <a:gdLst/>
              <a:ahLst/>
              <a:cxnLst/>
              <a:rect r="r" b="b" t="t" l="l"/>
              <a:pathLst>
                <a:path h="1710383" w="433295">
                  <a:moveTo>
                    <a:pt x="0" y="0"/>
                  </a:moveTo>
                  <a:lnTo>
                    <a:pt x="433296" y="0"/>
                  </a:lnTo>
                  <a:lnTo>
                    <a:pt x="433296" y="1710383"/>
                  </a:lnTo>
                  <a:lnTo>
                    <a:pt x="0" y="1710383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7">
                <a:extLst>
                  <a:ext uri="{96DAC541-7B7A-43D3-8B79-37D633B846F1}">
                    <asvg:svgBlip xmlns:asvg="http://schemas.microsoft.com/office/drawing/2016/SVG/main" r:embed="rId8"/>
                  </a:ext>
                </a:extLst>
              </a:blip>
              <a:stretch>
                <a:fillRect l="0" t="0" r="-160034" b="0"/>
              </a:stretch>
            </a:blipFill>
          </p:spPr>
        </p:sp>
        <p:sp>
          <p:nvSpPr>
            <p:cNvPr name="Freeform 9" id="9"/>
            <p:cNvSpPr/>
            <p:nvPr/>
          </p:nvSpPr>
          <p:spPr>
            <a:xfrm flipH="false" flipV="false" rot="5400000">
              <a:off x="2683647" y="733597"/>
              <a:ext cx="433295" cy="1710383"/>
            </a:xfrm>
            <a:custGeom>
              <a:avLst/>
              <a:gdLst/>
              <a:ahLst/>
              <a:cxnLst/>
              <a:rect r="r" b="b" t="t" l="l"/>
              <a:pathLst>
                <a:path h="1710383" w="433295">
                  <a:moveTo>
                    <a:pt x="0" y="0"/>
                  </a:moveTo>
                  <a:lnTo>
                    <a:pt x="433296" y="0"/>
                  </a:lnTo>
                  <a:lnTo>
                    <a:pt x="433296" y="1710383"/>
                  </a:lnTo>
                  <a:lnTo>
                    <a:pt x="0" y="1710383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7">
                <a:extLst>
                  <a:ext uri="{96DAC541-7B7A-43D3-8B79-37D633B846F1}">
                    <asvg:svgBlip xmlns:asvg="http://schemas.microsoft.com/office/drawing/2016/SVG/main" r:embed="rId8"/>
                  </a:ext>
                </a:extLst>
              </a:blip>
              <a:stretch>
                <a:fillRect l="0" t="0" r="-160034" b="0"/>
              </a:stretch>
            </a:blipFill>
          </p:spPr>
        </p:sp>
        <p:sp>
          <p:nvSpPr>
            <p:cNvPr name="Freeform 10" id="10"/>
            <p:cNvSpPr/>
            <p:nvPr/>
          </p:nvSpPr>
          <p:spPr>
            <a:xfrm flipH="false" flipV="false" rot="0">
              <a:off x="2859751" y="1882239"/>
              <a:ext cx="874714" cy="825914"/>
            </a:xfrm>
            <a:custGeom>
              <a:avLst/>
              <a:gdLst/>
              <a:ahLst/>
              <a:cxnLst/>
              <a:rect r="r" b="b" t="t" l="l"/>
              <a:pathLst>
                <a:path h="825914" w="874714">
                  <a:moveTo>
                    <a:pt x="0" y="0"/>
                  </a:moveTo>
                  <a:lnTo>
                    <a:pt x="874713" y="0"/>
                  </a:lnTo>
                  <a:lnTo>
                    <a:pt x="874713" y="825915"/>
                  </a:lnTo>
                  <a:lnTo>
                    <a:pt x="0" y="825915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9">
                <a:extLst>
                  <a:ext uri="{96DAC541-7B7A-43D3-8B79-37D633B846F1}">
                    <asvg:svgBlip xmlns:asvg="http://schemas.microsoft.com/office/drawing/2016/SVG/main" r:embed="rId10"/>
                  </a:ext>
                </a:extLst>
              </a:blip>
              <a:stretch>
                <a:fillRect l="0" t="0" r="0" b="-51028"/>
              </a:stretch>
            </a:blipFill>
          </p:spPr>
        </p:sp>
        <p:sp>
          <p:nvSpPr>
            <p:cNvPr name="Freeform 11" id="11"/>
            <p:cNvSpPr/>
            <p:nvPr/>
          </p:nvSpPr>
          <p:spPr>
            <a:xfrm flipH="false" flipV="false" rot="0">
              <a:off x="1007386" y="2102882"/>
              <a:ext cx="311062" cy="310673"/>
            </a:xfrm>
            <a:custGeom>
              <a:avLst/>
              <a:gdLst/>
              <a:ahLst/>
              <a:cxnLst/>
              <a:rect r="r" b="b" t="t" l="l"/>
              <a:pathLst>
                <a:path h="310673" w="311062">
                  <a:moveTo>
                    <a:pt x="0" y="0"/>
                  </a:moveTo>
                  <a:lnTo>
                    <a:pt x="311062" y="0"/>
                  </a:lnTo>
                  <a:lnTo>
                    <a:pt x="311062" y="310673"/>
                  </a:lnTo>
                  <a:lnTo>
                    <a:pt x="0" y="310673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11">
                <a:extLst>
                  <a:ext uri="{96DAC541-7B7A-43D3-8B79-37D633B846F1}">
                    <asvg:svgBlip xmlns:asvg="http://schemas.microsoft.com/office/drawing/2016/SVG/main" r:embed="rId12"/>
                  </a:ext>
                </a:extLst>
              </a:blip>
              <a:stretch>
                <a:fillRect l="0" t="0" r="0" b="0"/>
              </a:stretch>
            </a:blipFill>
          </p:spPr>
        </p:sp>
        <p:sp>
          <p:nvSpPr>
            <p:cNvPr name="Freeform 12" id="12"/>
            <p:cNvSpPr/>
            <p:nvPr/>
          </p:nvSpPr>
          <p:spPr>
            <a:xfrm flipH="false" flipV="false" rot="0">
              <a:off x="476524" y="2114762"/>
              <a:ext cx="298793" cy="298793"/>
            </a:xfrm>
            <a:custGeom>
              <a:avLst/>
              <a:gdLst/>
              <a:ahLst/>
              <a:cxnLst/>
              <a:rect r="r" b="b" t="t" l="l"/>
              <a:pathLst>
                <a:path h="298793" w="298793">
                  <a:moveTo>
                    <a:pt x="0" y="0"/>
                  </a:moveTo>
                  <a:lnTo>
                    <a:pt x="298793" y="0"/>
                  </a:lnTo>
                  <a:lnTo>
                    <a:pt x="298793" y="298793"/>
                  </a:lnTo>
                  <a:lnTo>
                    <a:pt x="0" y="298793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13">
                <a:extLst>
                  <a:ext uri="{96DAC541-7B7A-43D3-8B79-37D633B846F1}">
                    <asvg:svgBlip xmlns:asvg="http://schemas.microsoft.com/office/drawing/2016/SVG/main" r:embed="rId14"/>
                  </a:ext>
                </a:extLst>
              </a:blip>
              <a:stretch>
                <a:fillRect l="0" t="0" r="0" b="0"/>
              </a:stretch>
            </a:blipFill>
          </p:spPr>
        </p:sp>
      </p:grpSp>
      <p:grpSp>
        <p:nvGrpSpPr>
          <p:cNvPr name="Group 13" id="13"/>
          <p:cNvGrpSpPr/>
          <p:nvPr/>
        </p:nvGrpSpPr>
        <p:grpSpPr>
          <a:xfrm rot="-10800000">
            <a:off x="-376056" y="8692399"/>
            <a:ext cx="2908253" cy="2282870"/>
            <a:chOff x="0" y="0"/>
            <a:chExt cx="3877671" cy="3043826"/>
          </a:xfrm>
        </p:grpSpPr>
        <p:sp>
          <p:nvSpPr>
            <p:cNvPr name="Freeform 14" id="14"/>
            <p:cNvSpPr/>
            <p:nvPr/>
          </p:nvSpPr>
          <p:spPr>
            <a:xfrm flipH="false" flipV="false" rot="0">
              <a:off x="1890882" y="0"/>
              <a:ext cx="1986789" cy="1986789"/>
            </a:xfrm>
            <a:custGeom>
              <a:avLst/>
              <a:gdLst/>
              <a:ahLst/>
              <a:cxnLst/>
              <a:rect r="r" b="b" t="t" l="l"/>
              <a:pathLst>
                <a:path h="1986789" w="1986789">
                  <a:moveTo>
                    <a:pt x="0" y="0"/>
                  </a:moveTo>
                  <a:lnTo>
                    <a:pt x="1986789" y="0"/>
                  </a:lnTo>
                  <a:lnTo>
                    <a:pt x="1986789" y="1986789"/>
                  </a:lnTo>
                  <a:lnTo>
                    <a:pt x="0" y="1986789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15">
                <a:extLst>
                  <a:ext uri="{96DAC541-7B7A-43D3-8B79-37D633B846F1}">
                    <asvg:svgBlip xmlns:asvg="http://schemas.microsoft.com/office/drawing/2016/SVG/main" r:embed="rId16"/>
                  </a:ext>
                </a:extLst>
              </a:blip>
              <a:stretch>
                <a:fillRect l="-80214" t="-80214" r="0" b="0"/>
              </a:stretch>
            </a:blipFill>
          </p:spPr>
        </p:sp>
        <p:sp>
          <p:nvSpPr>
            <p:cNvPr name="Freeform 15" id="15"/>
            <p:cNvSpPr/>
            <p:nvPr/>
          </p:nvSpPr>
          <p:spPr>
            <a:xfrm flipH="false" flipV="false" rot="0">
              <a:off x="2039891" y="0"/>
              <a:ext cx="1688771" cy="1986789"/>
            </a:xfrm>
            <a:custGeom>
              <a:avLst/>
              <a:gdLst/>
              <a:ahLst/>
              <a:cxnLst/>
              <a:rect r="r" b="b" t="t" l="l"/>
              <a:pathLst>
                <a:path h="1986789" w="1688771">
                  <a:moveTo>
                    <a:pt x="0" y="0"/>
                  </a:moveTo>
                  <a:lnTo>
                    <a:pt x="1688771" y="0"/>
                  </a:lnTo>
                  <a:lnTo>
                    <a:pt x="1688771" y="1986789"/>
                  </a:lnTo>
                  <a:lnTo>
                    <a:pt x="0" y="1986789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17">
                <a:extLst>
                  <a:ext uri="{96DAC541-7B7A-43D3-8B79-37D633B846F1}">
                    <asvg:svgBlip xmlns:asvg="http://schemas.microsoft.com/office/drawing/2016/SVG/main" r:embed="rId18"/>
                  </a:ext>
                </a:extLst>
              </a:blip>
              <a:stretch>
                <a:fillRect l="0" t="0" r="0" b="0"/>
              </a:stretch>
            </a:blipFill>
          </p:spPr>
        </p:sp>
        <p:sp>
          <p:nvSpPr>
            <p:cNvPr name="Freeform 16" id="16"/>
            <p:cNvSpPr/>
            <p:nvPr/>
          </p:nvSpPr>
          <p:spPr>
            <a:xfrm flipH="false" flipV="false" rot="5400000">
              <a:off x="1620578" y="2257093"/>
              <a:ext cx="990911" cy="450303"/>
            </a:xfrm>
            <a:custGeom>
              <a:avLst/>
              <a:gdLst/>
              <a:ahLst/>
              <a:cxnLst/>
              <a:rect r="r" b="b" t="t" l="l"/>
              <a:pathLst>
                <a:path h="450303" w="990911">
                  <a:moveTo>
                    <a:pt x="0" y="0"/>
                  </a:moveTo>
                  <a:lnTo>
                    <a:pt x="990911" y="0"/>
                  </a:lnTo>
                  <a:lnTo>
                    <a:pt x="990911" y="450303"/>
                  </a:lnTo>
                  <a:lnTo>
                    <a:pt x="0" y="450303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19">
                <a:extLst>
                  <a:ext uri="{96DAC541-7B7A-43D3-8B79-37D633B846F1}">
                    <asvg:svgBlip xmlns:asvg="http://schemas.microsoft.com/office/drawing/2016/SVG/main" r:embed="rId20"/>
                  </a:ext>
                </a:extLst>
              </a:blip>
              <a:stretch>
                <a:fillRect l="0" t="0" r="0" b="-213802"/>
              </a:stretch>
            </a:blipFill>
          </p:spPr>
        </p:sp>
        <p:sp>
          <p:nvSpPr>
            <p:cNvPr name="Freeform 17" id="17"/>
            <p:cNvSpPr/>
            <p:nvPr/>
          </p:nvSpPr>
          <p:spPr>
            <a:xfrm flipH="true" flipV="true" rot="5400000">
              <a:off x="2070881" y="2257093"/>
              <a:ext cx="990911" cy="450303"/>
            </a:xfrm>
            <a:custGeom>
              <a:avLst/>
              <a:gdLst/>
              <a:ahLst/>
              <a:cxnLst/>
              <a:rect r="r" b="b" t="t" l="l"/>
              <a:pathLst>
                <a:path h="450303" w="990911">
                  <a:moveTo>
                    <a:pt x="990911" y="450303"/>
                  </a:moveTo>
                  <a:lnTo>
                    <a:pt x="0" y="450303"/>
                  </a:lnTo>
                  <a:lnTo>
                    <a:pt x="0" y="0"/>
                  </a:lnTo>
                  <a:lnTo>
                    <a:pt x="990911" y="0"/>
                  </a:lnTo>
                  <a:lnTo>
                    <a:pt x="990911" y="450303"/>
                  </a:lnTo>
                  <a:close/>
                </a:path>
              </a:pathLst>
            </a:custGeom>
            <a:blipFill>
              <a:blip r:embed="rId19">
                <a:extLst>
                  <a:ext uri="{96DAC541-7B7A-43D3-8B79-37D633B846F1}">
                    <asvg:svgBlip xmlns:asvg="http://schemas.microsoft.com/office/drawing/2016/SVG/main" r:embed="rId20"/>
                  </a:ext>
                </a:extLst>
              </a:blip>
              <a:stretch>
                <a:fillRect l="0" t="0" r="0" b="-213802"/>
              </a:stretch>
            </a:blipFill>
          </p:spPr>
        </p:sp>
        <p:sp>
          <p:nvSpPr>
            <p:cNvPr name="Freeform 18" id="18"/>
            <p:cNvSpPr/>
            <p:nvPr/>
          </p:nvSpPr>
          <p:spPr>
            <a:xfrm flipH="false" flipV="false" rot="0">
              <a:off x="2884276" y="1986789"/>
              <a:ext cx="993395" cy="990911"/>
            </a:xfrm>
            <a:custGeom>
              <a:avLst/>
              <a:gdLst/>
              <a:ahLst/>
              <a:cxnLst/>
              <a:rect r="r" b="b" t="t" l="l"/>
              <a:pathLst>
                <a:path h="990911" w="993395">
                  <a:moveTo>
                    <a:pt x="0" y="0"/>
                  </a:moveTo>
                  <a:lnTo>
                    <a:pt x="993395" y="0"/>
                  </a:lnTo>
                  <a:lnTo>
                    <a:pt x="993395" y="990911"/>
                  </a:lnTo>
                  <a:lnTo>
                    <a:pt x="0" y="990911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21">
                <a:extLst>
                  <a:ext uri="{96DAC541-7B7A-43D3-8B79-37D633B846F1}">
                    <asvg:svgBlip xmlns:asvg="http://schemas.microsoft.com/office/drawing/2016/SVG/main" r:embed="rId22"/>
                  </a:ext>
                </a:extLst>
              </a:blip>
              <a:stretch>
                <a:fillRect l="0" t="0" r="0" b="0"/>
              </a:stretch>
            </a:blipFill>
          </p:spPr>
        </p:sp>
        <p:sp>
          <p:nvSpPr>
            <p:cNvPr name="Freeform 19" id="19"/>
            <p:cNvSpPr/>
            <p:nvPr/>
          </p:nvSpPr>
          <p:spPr>
            <a:xfrm flipH="false" flipV="false" rot="0">
              <a:off x="649530" y="0"/>
              <a:ext cx="1009528" cy="3043826"/>
            </a:xfrm>
            <a:custGeom>
              <a:avLst/>
              <a:gdLst/>
              <a:ahLst/>
              <a:cxnLst/>
              <a:rect r="r" b="b" t="t" l="l"/>
              <a:pathLst>
                <a:path h="3043826" w="1009528">
                  <a:moveTo>
                    <a:pt x="0" y="0"/>
                  </a:moveTo>
                  <a:lnTo>
                    <a:pt x="1009528" y="0"/>
                  </a:lnTo>
                  <a:lnTo>
                    <a:pt x="1009528" y="3043826"/>
                  </a:lnTo>
                  <a:lnTo>
                    <a:pt x="0" y="3043826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23">
                <a:extLst>
                  <a:ext uri="{96DAC541-7B7A-43D3-8B79-37D633B846F1}">
                    <asvg:svgBlip xmlns:asvg="http://schemas.microsoft.com/office/drawing/2016/SVG/main" r:embed="rId24"/>
                  </a:ext>
                </a:extLst>
              </a:blip>
              <a:stretch>
                <a:fillRect l="0" t="0" r="-98619" b="0"/>
              </a:stretch>
            </a:blipFill>
          </p:spPr>
        </p:sp>
        <p:sp>
          <p:nvSpPr>
            <p:cNvPr name="Freeform 20" id="20"/>
            <p:cNvSpPr/>
            <p:nvPr/>
          </p:nvSpPr>
          <p:spPr>
            <a:xfrm flipH="false" flipV="false" rot="0">
              <a:off x="0" y="1930707"/>
              <a:ext cx="1299060" cy="746185"/>
            </a:xfrm>
            <a:custGeom>
              <a:avLst/>
              <a:gdLst/>
              <a:ahLst/>
              <a:cxnLst/>
              <a:rect r="r" b="b" t="t" l="l"/>
              <a:pathLst>
                <a:path h="746185" w="1299060">
                  <a:moveTo>
                    <a:pt x="0" y="0"/>
                  </a:moveTo>
                  <a:lnTo>
                    <a:pt x="1299060" y="0"/>
                  </a:lnTo>
                  <a:lnTo>
                    <a:pt x="1299060" y="746186"/>
                  </a:lnTo>
                  <a:lnTo>
                    <a:pt x="0" y="746186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25">
                <a:extLst>
                  <a:ext uri="{96DAC541-7B7A-43D3-8B79-37D633B846F1}">
                    <asvg:svgBlip xmlns:asvg="http://schemas.microsoft.com/office/drawing/2016/SVG/main" r:embed="rId26"/>
                  </a:ext>
                </a:extLst>
              </a:blip>
              <a:stretch>
                <a:fillRect l="0" t="0" r="0" b="-102728"/>
              </a:stretch>
            </a:blipFill>
          </p:spPr>
        </p:sp>
      </p:grpSp>
      <p:grpSp>
        <p:nvGrpSpPr>
          <p:cNvPr name="Group 21" id="21"/>
          <p:cNvGrpSpPr/>
          <p:nvPr/>
        </p:nvGrpSpPr>
        <p:grpSpPr>
          <a:xfrm rot="-10800000">
            <a:off x="5602839" y="8646495"/>
            <a:ext cx="2816615" cy="2083974"/>
            <a:chOff x="0" y="0"/>
            <a:chExt cx="3755486" cy="2778632"/>
          </a:xfrm>
        </p:grpSpPr>
        <p:sp>
          <p:nvSpPr>
            <p:cNvPr name="Freeform 22" id="22"/>
            <p:cNvSpPr/>
            <p:nvPr/>
          </p:nvSpPr>
          <p:spPr>
            <a:xfrm flipH="false" flipV="false" rot="0">
              <a:off x="1007386" y="985847"/>
              <a:ext cx="1792785" cy="1792785"/>
            </a:xfrm>
            <a:custGeom>
              <a:avLst/>
              <a:gdLst/>
              <a:ahLst/>
              <a:cxnLst/>
              <a:rect r="r" b="b" t="t" l="l"/>
              <a:pathLst>
                <a:path h="1792785" w="1792785">
                  <a:moveTo>
                    <a:pt x="0" y="0"/>
                  </a:moveTo>
                  <a:lnTo>
                    <a:pt x="1792785" y="0"/>
                  </a:lnTo>
                  <a:lnTo>
                    <a:pt x="1792785" y="1792785"/>
                  </a:lnTo>
                  <a:lnTo>
                    <a:pt x="0" y="1792785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3">
                <a:extLst>
                  <a:ext uri="{96DAC541-7B7A-43D3-8B79-37D633B846F1}">
                    <asvg:svgBlip xmlns:asvg="http://schemas.microsoft.com/office/drawing/2016/SVG/main" r:embed="rId4"/>
                  </a:ext>
                </a:extLst>
              </a:blip>
              <a:stretch>
                <a:fillRect l="0" t="0" r="0" b="0"/>
              </a:stretch>
            </a:blipFill>
          </p:spPr>
        </p:sp>
        <p:sp>
          <p:nvSpPr>
            <p:cNvPr name="Freeform 23" id="23"/>
            <p:cNvSpPr/>
            <p:nvPr/>
          </p:nvSpPr>
          <p:spPr>
            <a:xfrm flipH="false" flipV="false" rot="0">
              <a:off x="0" y="0"/>
              <a:ext cx="1805436" cy="1805436"/>
            </a:xfrm>
            <a:custGeom>
              <a:avLst/>
              <a:gdLst/>
              <a:ahLst/>
              <a:cxnLst/>
              <a:rect r="r" b="b" t="t" l="l"/>
              <a:pathLst>
                <a:path h="1805436" w="1805436">
                  <a:moveTo>
                    <a:pt x="0" y="0"/>
                  </a:moveTo>
                  <a:lnTo>
                    <a:pt x="1805436" y="0"/>
                  </a:lnTo>
                  <a:lnTo>
                    <a:pt x="1805436" y="1805436"/>
                  </a:lnTo>
                  <a:lnTo>
                    <a:pt x="0" y="1805436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5">
                <a:extLst>
                  <a:ext uri="{96DAC541-7B7A-43D3-8B79-37D633B846F1}">
                    <asvg:svgBlip xmlns:asvg="http://schemas.microsoft.com/office/drawing/2016/SVG/main" r:embed="rId6"/>
                  </a:ext>
                </a:extLst>
              </a:blip>
              <a:stretch>
                <a:fillRect l="0" t="0" r="0" b="0"/>
              </a:stretch>
            </a:blipFill>
          </p:spPr>
        </p:sp>
        <p:sp>
          <p:nvSpPr>
            <p:cNvPr name="Freeform 24" id="24"/>
            <p:cNvSpPr/>
            <p:nvPr/>
          </p:nvSpPr>
          <p:spPr>
            <a:xfrm flipH="false" flipV="false" rot="5400000">
              <a:off x="2683647" y="-638544"/>
              <a:ext cx="433295" cy="1710383"/>
            </a:xfrm>
            <a:custGeom>
              <a:avLst/>
              <a:gdLst/>
              <a:ahLst/>
              <a:cxnLst/>
              <a:rect r="r" b="b" t="t" l="l"/>
              <a:pathLst>
                <a:path h="1710383" w="433295">
                  <a:moveTo>
                    <a:pt x="0" y="0"/>
                  </a:moveTo>
                  <a:lnTo>
                    <a:pt x="433296" y="0"/>
                  </a:lnTo>
                  <a:lnTo>
                    <a:pt x="433296" y="1710383"/>
                  </a:lnTo>
                  <a:lnTo>
                    <a:pt x="0" y="1710383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7">
                <a:extLst>
                  <a:ext uri="{96DAC541-7B7A-43D3-8B79-37D633B846F1}">
                    <asvg:svgBlip xmlns:asvg="http://schemas.microsoft.com/office/drawing/2016/SVG/main" r:embed="rId8"/>
                  </a:ext>
                </a:extLst>
              </a:blip>
              <a:stretch>
                <a:fillRect l="0" t="0" r="-160034" b="0"/>
              </a:stretch>
            </a:blipFill>
          </p:spPr>
        </p:sp>
        <p:sp>
          <p:nvSpPr>
            <p:cNvPr name="Freeform 25" id="25"/>
            <p:cNvSpPr/>
            <p:nvPr/>
          </p:nvSpPr>
          <p:spPr>
            <a:xfrm flipH="false" flipV="false" rot="5400000">
              <a:off x="2683647" y="47526"/>
              <a:ext cx="433295" cy="1710383"/>
            </a:xfrm>
            <a:custGeom>
              <a:avLst/>
              <a:gdLst/>
              <a:ahLst/>
              <a:cxnLst/>
              <a:rect r="r" b="b" t="t" l="l"/>
              <a:pathLst>
                <a:path h="1710383" w="433295">
                  <a:moveTo>
                    <a:pt x="0" y="0"/>
                  </a:moveTo>
                  <a:lnTo>
                    <a:pt x="433296" y="0"/>
                  </a:lnTo>
                  <a:lnTo>
                    <a:pt x="433296" y="1710383"/>
                  </a:lnTo>
                  <a:lnTo>
                    <a:pt x="0" y="1710383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7">
                <a:extLst>
                  <a:ext uri="{96DAC541-7B7A-43D3-8B79-37D633B846F1}">
                    <asvg:svgBlip xmlns:asvg="http://schemas.microsoft.com/office/drawing/2016/SVG/main" r:embed="rId8"/>
                  </a:ext>
                </a:extLst>
              </a:blip>
              <a:stretch>
                <a:fillRect l="0" t="0" r="-160034" b="0"/>
              </a:stretch>
            </a:blipFill>
          </p:spPr>
        </p:sp>
        <p:sp>
          <p:nvSpPr>
            <p:cNvPr name="Freeform 26" id="26"/>
            <p:cNvSpPr/>
            <p:nvPr/>
          </p:nvSpPr>
          <p:spPr>
            <a:xfrm flipH="false" flipV="false" rot="5400000">
              <a:off x="2683647" y="733597"/>
              <a:ext cx="433295" cy="1710383"/>
            </a:xfrm>
            <a:custGeom>
              <a:avLst/>
              <a:gdLst/>
              <a:ahLst/>
              <a:cxnLst/>
              <a:rect r="r" b="b" t="t" l="l"/>
              <a:pathLst>
                <a:path h="1710383" w="433295">
                  <a:moveTo>
                    <a:pt x="0" y="0"/>
                  </a:moveTo>
                  <a:lnTo>
                    <a:pt x="433296" y="0"/>
                  </a:lnTo>
                  <a:lnTo>
                    <a:pt x="433296" y="1710383"/>
                  </a:lnTo>
                  <a:lnTo>
                    <a:pt x="0" y="1710383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7">
                <a:extLst>
                  <a:ext uri="{96DAC541-7B7A-43D3-8B79-37D633B846F1}">
                    <asvg:svgBlip xmlns:asvg="http://schemas.microsoft.com/office/drawing/2016/SVG/main" r:embed="rId8"/>
                  </a:ext>
                </a:extLst>
              </a:blip>
              <a:stretch>
                <a:fillRect l="0" t="0" r="-160034" b="0"/>
              </a:stretch>
            </a:blipFill>
          </p:spPr>
        </p:sp>
        <p:sp>
          <p:nvSpPr>
            <p:cNvPr name="Freeform 27" id="27"/>
            <p:cNvSpPr/>
            <p:nvPr/>
          </p:nvSpPr>
          <p:spPr>
            <a:xfrm flipH="false" flipV="false" rot="0">
              <a:off x="2859751" y="1882239"/>
              <a:ext cx="874714" cy="825914"/>
            </a:xfrm>
            <a:custGeom>
              <a:avLst/>
              <a:gdLst/>
              <a:ahLst/>
              <a:cxnLst/>
              <a:rect r="r" b="b" t="t" l="l"/>
              <a:pathLst>
                <a:path h="825914" w="874714">
                  <a:moveTo>
                    <a:pt x="0" y="0"/>
                  </a:moveTo>
                  <a:lnTo>
                    <a:pt x="874713" y="0"/>
                  </a:lnTo>
                  <a:lnTo>
                    <a:pt x="874713" y="825915"/>
                  </a:lnTo>
                  <a:lnTo>
                    <a:pt x="0" y="825915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9">
                <a:extLst>
                  <a:ext uri="{96DAC541-7B7A-43D3-8B79-37D633B846F1}">
                    <asvg:svgBlip xmlns:asvg="http://schemas.microsoft.com/office/drawing/2016/SVG/main" r:embed="rId10"/>
                  </a:ext>
                </a:extLst>
              </a:blip>
              <a:stretch>
                <a:fillRect l="0" t="0" r="0" b="-51028"/>
              </a:stretch>
            </a:blipFill>
          </p:spPr>
        </p:sp>
        <p:sp>
          <p:nvSpPr>
            <p:cNvPr name="Freeform 28" id="28"/>
            <p:cNvSpPr/>
            <p:nvPr/>
          </p:nvSpPr>
          <p:spPr>
            <a:xfrm flipH="false" flipV="false" rot="0">
              <a:off x="1007386" y="2102882"/>
              <a:ext cx="311062" cy="310673"/>
            </a:xfrm>
            <a:custGeom>
              <a:avLst/>
              <a:gdLst/>
              <a:ahLst/>
              <a:cxnLst/>
              <a:rect r="r" b="b" t="t" l="l"/>
              <a:pathLst>
                <a:path h="310673" w="311062">
                  <a:moveTo>
                    <a:pt x="0" y="0"/>
                  </a:moveTo>
                  <a:lnTo>
                    <a:pt x="311062" y="0"/>
                  </a:lnTo>
                  <a:lnTo>
                    <a:pt x="311062" y="310673"/>
                  </a:lnTo>
                  <a:lnTo>
                    <a:pt x="0" y="310673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11">
                <a:extLst>
                  <a:ext uri="{96DAC541-7B7A-43D3-8B79-37D633B846F1}">
                    <asvg:svgBlip xmlns:asvg="http://schemas.microsoft.com/office/drawing/2016/SVG/main" r:embed="rId12"/>
                  </a:ext>
                </a:extLst>
              </a:blip>
              <a:stretch>
                <a:fillRect l="0" t="0" r="0" b="0"/>
              </a:stretch>
            </a:blipFill>
          </p:spPr>
        </p:sp>
        <p:sp>
          <p:nvSpPr>
            <p:cNvPr name="Freeform 29" id="29"/>
            <p:cNvSpPr/>
            <p:nvPr/>
          </p:nvSpPr>
          <p:spPr>
            <a:xfrm flipH="false" flipV="false" rot="0">
              <a:off x="476524" y="2114762"/>
              <a:ext cx="298793" cy="298793"/>
            </a:xfrm>
            <a:custGeom>
              <a:avLst/>
              <a:gdLst/>
              <a:ahLst/>
              <a:cxnLst/>
              <a:rect r="r" b="b" t="t" l="l"/>
              <a:pathLst>
                <a:path h="298793" w="298793">
                  <a:moveTo>
                    <a:pt x="0" y="0"/>
                  </a:moveTo>
                  <a:lnTo>
                    <a:pt x="298793" y="0"/>
                  </a:lnTo>
                  <a:lnTo>
                    <a:pt x="298793" y="298793"/>
                  </a:lnTo>
                  <a:lnTo>
                    <a:pt x="0" y="298793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13">
                <a:extLst>
                  <a:ext uri="{96DAC541-7B7A-43D3-8B79-37D633B846F1}">
                    <asvg:svgBlip xmlns:asvg="http://schemas.microsoft.com/office/drawing/2016/SVG/main" r:embed="rId14"/>
                  </a:ext>
                </a:extLst>
              </a:blip>
              <a:stretch>
                <a:fillRect l="0" t="0" r="0" b="0"/>
              </a:stretch>
            </a:blipFill>
          </p:spPr>
        </p:sp>
      </p:grpSp>
      <p:sp>
        <p:nvSpPr>
          <p:cNvPr name="TextBox 30" id="30"/>
          <p:cNvSpPr txBox="true"/>
          <p:nvPr/>
        </p:nvSpPr>
        <p:spPr>
          <a:xfrm rot="0">
            <a:off x="779432" y="805065"/>
            <a:ext cx="7970542" cy="73753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5045"/>
              </a:lnSpc>
            </a:pPr>
            <a:r>
              <a:rPr lang="en-US" sz="5668">
                <a:solidFill>
                  <a:srgbClr val="88A3B6"/>
                </a:solidFill>
                <a:latin typeface="Sailors"/>
                <a:ea typeface="Sailors"/>
                <a:cs typeface="Sailors"/>
                <a:sym typeface="Sailors"/>
              </a:rPr>
              <a:t>SOCIAL BRAINS AT PLAY</a:t>
            </a:r>
          </a:p>
        </p:txBody>
      </p:sp>
      <p:sp>
        <p:nvSpPr>
          <p:cNvPr name="TextBox 31" id="31"/>
          <p:cNvSpPr txBox="true"/>
          <p:nvPr/>
        </p:nvSpPr>
        <p:spPr>
          <a:xfrm rot="0">
            <a:off x="437910" y="2714838"/>
            <a:ext cx="8653588" cy="6258052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3583"/>
              </a:lnSpc>
            </a:pPr>
            <a:r>
              <a:rPr lang="en-US" sz="2799">
                <a:solidFill>
                  <a:srgbClr val="88A3B6"/>
                </a:solidFill>
                <a:latin typeface="Garet"/>
                <a:ea typeface="Garet"/>
                <a:cs typeface="Garet"/>
                <a:sym typeface="Garet"/>
              </a:rPr>
              <a:t>Playing with others involves:</a:t>
            </a:r>
          </a:p>
          <a:p>
            <a:pPr algn="l">
              <a:lnSpc>
                <a:spcPts val="3583"/>
              </a:lnSpc>
            </a:pPr>
          </a:p>
          <a:p>
            <a:pPr algn="l" marL="604518" indent="-302259" lvl="1">
              <a:lnSpc>
                <a:spcPts val="3583"/>
              </a:lnSpc>
              <a:buFont typeface="Arial"/>
              <a:buChar char="•"/>
            </a:pPr>
            <a:r>
              <a:rPr lang="en-US" sz="2799">
                <a:solidFill>
                  <a:srgbClr val="88A3B6"/>
                </a:solidFill>
                <a:latin typeface="Garet"/>
                <a:ea typeface="Garet"/>
                <a:cs typeface="Garet"/>
                <a:sym typeface="Garet"/>
              </a:rPr>
              <a:t>reading expressions</a:t>
            </a:r>
          </a:p>
          <a:p>
            <a:pPr algn="l" marL="604518" indent="-302259" lvl="1">
              <a:lnSpc>
                <a:spcPts val="3583"/>
              </a:lnSpc>
              <a:buFont typeface="Arial"/>
              <a:buChar char="•"/>
            </a:pPr>
            <a:r>
              <a:rPr lang="en-US" sz="2799">
                <a:solidFill>
                  <a:srgbClr val="88A3B6"/>
                </a:solidFill>
                <a:latin typeface="Garet"/>
                <a:ea typeface="Garet"/>
                <a:cs typeface="Garet"/>
                <a:sym typeface="Garet"/>
              </a:rPr>
              <a:t>sharing attention</a:t>
            </a:r>
          </a:p>
          <a:p>
            <a:pPr algn="l" marL="604518" indent="-302259" lvl="1">
              <a:lnSpc>
                <a:spcPts val="3583"/>
              </a:lnSpc>
              <a:buFont typeface="Arial"/>
              <a:buChar char="•"/>
            </a:pPr>
            <a:r>
              <a:rPr lang="en-US" sz="2799">
                <a:solidFill>
                  <a:srgbClr val="88A3B6"/>
                </a:solidFill>
                <a:latin typeface="Garet"/>
                <a:ea typeface="Garet"/>
                <a:cs typeface="Garet"/>
                <a:sym typeface="Garet"/>
              </a:rPr>
              <a:t>interpreting intentions</a:t>
            </a:r>
          </a:p>
          <a:p>
            <a:pPr algn="l" marL="604518" indent="-302259" lvl="1">
              <a:lnSpc>
                <a:spcPts val="3583"/>
              </a:lnSpc>
              <a:buFont typeface="Arial"/>
              <a:buChar char="•"/>
            </a:pPr>
            <a:r>
              <a:rPr lang="en-US" sz="2799">
                <a:solidFill>
                  <a:srgbClr val="88A3B6"/>
                </a:solidFill>
                <a:latin typeface="Garet"/>
                <a:ea typeface="Garet"/>
                <a:cs typeface="Garet"/>
                <a:sym typeface="Garet"/>
              </a:rPr>
              <a:t>negotiating ideas</a:t>
            </a:r>
          </a:p>
          <a:p>
            <a:pPr algn="l" marL="604518" indent="-302259" lvl="1">
              <a:lnSpc>
                <a:spcPts val="3583"/>
              </a:lnSpc>
              <a:buFont typeface="Arial"/>
              <a:buChar char="•"/>
            </a:pPr>
            <a:r>
              <a:rPr lang="en-US" sz="2799">
                <a:solidFill>
                  <a:srgbClr val="88A3B6"/>
                </a:solidFill>
                <a:latin typeface="Garet"/>
                <a:ea typeface="Garet"/>
                <a:cs typeface="Garet"/>
                <a:sym typeface="Garet"/>
              </a:rPr>
              <a:t>resolving disagreement</a:t>
            </a:r>
          </a:p>
          <a:p>
            <a:pPr algn="l" marL="604518" indent="-302259" lvl="1">
              <a:lnSpc>
                <a:spcPts val="3583"/>
              </a:lnSpc>
              <a:buFont typeface="Arial"/>
              <a:buChar char="•"/>
            </a:pPr>
            <a:r>
              <a:rPr lang="en-US" sz="2799">
                <a:solidFill>
                  <a:srgbClr val="88A3B6"/>
                </a:solidFill>
                <a:latin typeface="Garet"/>
                <a:ea typeface="Garet"/>
                <a:cs typeface="Garet"/>
                <a:sym typeface="Garet"/>
              </a:rPr>
              <a:t>seeing another perspective</a:t>
            </a:r>
          </a:p>
          <a:p>
            <a:pPr algn="l">
              <a:lnSpc>
                <a:spcPts val="3583"/>
              </a:lnSpc>
            </a:pPr>
          </a:p>
          <a:p>
            <a:pPr algn="l">
              <a:lnSpc>
                <a:spcPts val="3583"/>
              </a:lnSpc>
            </a:pPr>
          </a:p>
          <a:p>
            <a:pPr algn="l">
              <a:lnSpc>
                <a:spcPts val="3583"/>
              </a:lnSpc>
            </a:pPr>
            <a:r>
              <a:rPr lang="en-US" sz="2799">
                <a:solidFill>
                  <a:srgbClr val="88A3B6"/>
                </a:solidFill>
                <a:latin typeface="Garet"/>
                <a:ea typeface="Garet"/>
                <a:cs typeface="Garet"/>
                <a:sym typeface="Garet"/>
              </a:rPr>
              <a:t>Social play is complex thinking.</a:t>
            </a:r>
          </a:p>
          <a:p>
            <a:pPr algn="l">
              <a:lnSpc>
                <a:spcPts val="3583"/>
              </a:lnSpc>
            </a:pPr>
          </a:p>
          <a:p>
            <a:pPr algn="l">
              <a:lnSpc>
                <a:spcPts val="3583"/>
              </a:lnSpc>
            </a:pPr>
          </a:p>
          <a:p>
            <a:pPr algn="l">
              <a:lnSpc>
                <a:spcPts val="3583"/>
              </a:lnSpc>
            </a:pPr>
          </a:p>
        </p:txBody>
      </p:sp>
    </p:spTree>
  </p:cSld>
  <p:clrMapOvr>
    <a:masterClrMapping/>
  </p:clrMapOvr>
</p:sld>
</file>

<file path=ppt/slides/slide16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bg>
      <p:bgPr>
        <a:solidFill>
          <a:srgbClr val="FFFCF7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name="Group 2" id="2"/>
          <p:cNvGrpSpPr/>
          <p:nvPr/>
        </p:nvGrpSpPr>
        <p:grpSpPr>
          <a:xfrm rot="0">
            <a:off x="9441345" y="-610466"/>
            <a:ext cx="9631955" cy="11449958"/>
            <a:chOff x="0" y="0"/>
            <a:chExt cx="1492242" cy="1773898"/>
          </a:xfrm>
        </p:grpSpPr>
        <p:sp>
          <p:nvSpPr>
            <p:cNvPr name="Freeform 3" id="3"/>
            <p:cNvSpPr/>
            <p:nvPr/>
          </p:nvSpPr>
          <p:spPr>
            <a:xfrm flipH="false" flipV="false" rot="0">
              <a:off x="0" y="0"/>
              <a:ext cx="1492242" cy="1773898"/>
            </a:xfrm>
            <a:custGeom>
              <a:avLst/>
              <a:gdLst/>
              <a:ahLst/>
              <a:cxnLst/>
              <a:rect r="r" b="b" t="t" l="l"/>
              <a:pathLst>
                <a:path h="1773898" w="1492242">
                  <a:moveTo>
                    <a:pt x="0" y="0"/>
                  </a:moveTo>
                  <a:lnTo>
                    <a:pt x="1492242" y="0"/>
                  </a:lnTo>
                  <a:lnTo>
                    <a:pt x="1492242" y="1773898"/>
                  </a:lnTo>
                  <a:lnTo>
                    <a:pt x="0" y="1773898"/>
                  </a:lnTo>
                  <a:close/>
                </a:path>
              </a:pathLst>
            </a:custGeom>
            <a:blipFill>
              <a:blip r:embed="rId2"/>
              <a:stretch>
                <a:fillRect l="-39379" t="0" r="-39379" b="0"/>
              </a:stretch>
            </a:blipFill>
          </p:spPr>
        </p:sp>
      </p:grpSp>
      <p:grpSp>
        <p:nvGrpSpPr>
          <p:cNvPr name="Group 4" id="4"/>
          <p:cNvGrpSpPr/>
          <p:nvPr/>
        </p:nvGrpSpPr>
        <p:grpSpPr>
          <a:xfrm rot="-10800000">
            <a:off x="2740289" y="8692399"/>
            <a:ext cx="2816615" cy="2083974"/>
            <a:chOff x="0" y="0"/>
            <a:chExt cx="3755486" cy="2778632"/>
          </a:xfrm>
        </p:grpSpPr>
        <p:sp>
          <p:nvSpPr>
            <p:cNvPr name="Freeform 5" id="5"/>
            <p:cNvSpPr/>
            <p:nvPr/>
          </p:nvSpPr>
          <p:spPr>
            <a:xfrm flipH="false" flipV="false" rot="0">
              <a:off x="1007386" y="985847"/>
              <a:ext cx="1792785" cy="1792785"/>
            </a:xfrm>
            <a:custGeom>
              <a:avLst/>
              <a:gdLst/>
              <a:ahLst/>
              <a:cxnLst/>
              <a:rect r="r" b="b" t="t" l="l"/>
              <a:pathLst>
                <a:path h="1792785" w="1792785">
                  <a:moveTo>
                    <a:pt x="0" y="0"/>
                  </a:moveTo>
                  <a:lnTo>
                    <a:pt x="1792785" y="0"/>
                  </a:lnTo>
                  <a:lnTo>
                    <a:pt x="1792785" y="1792785"/>
                  </a:lnTo>
                  <a:lnTo>
                    <a:pt x="0" y="1792785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3">
                <a:extLst>
                  <a:ext uri="{96DAC541-7B7A-43D3-8B79-37D633B846F1}">
                    <asvg:svgBlip xmlns:asvg="http://schemas.microsoft.com/office/drawing/2016/SVG/main" r:embed="rId4"/>
                  </a:ext>
                </a:extLst>
              </a:blip>
              <a:stretch>
                <a:fillRect l="0" t="0" r="0" b="0"/>
              </a:stretch>
            </a:blipFill>
          </p:spPr>
        </p:sp>
        <p:sp>
          <p:nvSpPr>
            <p:cNvPr name="Freeform 6" id="6"/>
            <p:cNvSpPr/>
            <p:nvPr/>
          </p:nvSpPr>
          <p:spPr>
            <a:xfrm flipH="false" flipV="false" rot="0">
              <a:off x="0" y="0"/>
              <a:ext cx="1805436" cy="1805436"/>
            </a:xfrm>
            <a:custGeom>
              <a:avLst/>
              <a:gdLst/>
              <a:ahLst/>
              <a:cxnLst/>
              <a:rect r="r" b="b" t="t" l="l"/>
              <a:pathLst>
                <a:path h="1805436" w="1805436">
                  <a:moveTo>
                    <a:pt x="0" y="0"/>
                  </a:moveTo>
                  <a:lnTo>
                    <a:pt x="1805436" y="0"/>
                  </a:lnTo>
                  <a:lnTo>
                    <a:pt x="1805436" y="1805436"/>
                  </a:lnTo>
                  <a:lnTo>
                    <a:pt x="0" y="1805436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5">
                <a:extLst>
                  <a:ext uri="{96DAC541-7B7A-43D3-8B79-37D633B846F1}">
                    <asvg:svgBlip xmlns:asvg="http://schemas.microsoft.com/office/drawing/2016/SVG/main" r:embed="rId6"/>
                  </a:ext>
                </a:extLst>
              </a:blip>
              <a:stretch>
                <a:fillRect l="0" t="0" r="0" b="0"/>
              </a:stretch>
            </a:blipFill>
          </p:spPr>
        </p:sp>
        <p:sp>
          <p:nvSpPr>
            <p:cNvPr name="Freeform 7" id="7"/>
            <p:cNvSpPr/>
            <p:nvPr/>
          </p:nvSpPr>
          <p:spPr>
            <a:xfrm flipH="false" flipV="false" rot="5400000">
              <a:off x="2683647" y="-638544"/>
              <a:ext cx="433295" cy="1710383"/>
            </a:xfrm>
            <a:custGeom>
              <a:avLst/>
              <a:gdLst/>
              <a:ahLst/>
              <a:cxnLst/>
              <a:rect r="r" b="b" t="t" l="l"/>
              <a:pathLst>
                <a:path h="1710383" w="433295">
                  <a:moveTo>
                    <a:pt x="0" y="0"/>
                  </a:moveTo>
                  <a:lnTo>
                    <a:pt x="433296" y="0"/>
                  </a:lnTo>
                  <a:lnTo>
                    <a:pt x="433296" y="1710383"/>
                  </a:lnTo>
                  <a:lnTo>
                    <a:pt x="0" y="1710383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7">
                <a:extLst>
                  <a:ext uri="{96DAC541-7B7A-43D3-8B79-37D633B846F1}">
                    <asvg:svgBlip xmlns:asvg="http://schemas.microsoft.com/office/drawing/2016/SVG/main" r:embed="rId8"/>
                  </a:ext>
                </a:extLst>
              </a:blip>
              <a:stretch>
                <a:fillRect l="0" t="0" r="-160034" b="0"/>
              </a:stretch>
            </a:blipFill>
          </p:spPr>
        </p:sp>
        <p:sp>
          <p:nvSpPr>
            <p:cNvPr name="Freeform 8" id="8"/>
            <p:cNvSpPr/>
            <p:nvPr/>
          </p:nvSpPr>
          <p:spPr>
            <a:xfrm flipH="false" flipV="false" rot="5400000">
              <a:off x="2683647" y="47526"/>
              <a:ext cx="433295" cy="1710383"/>
            </a:xfrm>
            <a:custGeom>
              <a:avLst/>
              <a:gdLst/>
              <a:ahLst/>
              <a:cxnLst/>
              <a:rect r="r" b="b" t="t" l="l"/>
              <a:pathLst>
                <a:path h="1710383" w="433295">
                  <a:moveTo>
                    <a:pt x="0" y="0"/>
                  </a:moveTo>
                  <a:lnTo>
                    <a:pt x="433296" y="0"/>
                  </a:lnTo>
                  <a:lnTo>
                    <a:pt x="433296" y="1710383"/>
                  </a:lnTo>
                  <a:lnTo>
                    <a:pt x="0" y="1710383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7">
                <a:extLst>
                  <a:ext uri="{96DAC541-7B7A-43D3-8B79-37D633B846F1}">
                    <asvg:svgBlip xmlns:asvg="http://schemas.microsoft.com/office/drawing/2016/SVG/main" r:embed="rId8"/>
                  </a:ext>
                </a:extLst>
              </a:blip>
              <a:stretch>
                <a:fillRect l="0" t="0" r="-160034" b="0"/>
              </a:stretch>
            </a:blipFill>
          </p:spPr>
        </p:sp>
        <p:sp>
          <p:nvSpPr>
            <p:cNvPr name="Freeform 9" id="9"/>
            <p:cNvSpPr/>
            <p:nvPr/>
          </p:nvSpPr>
          <p:spPr>
            <a:xfrm flipH="false" flipV="false" rot="5400000">
              <a:off x="2683647" y="733597"/>
              <a:ext cx="433295" cy="1710383"/>
            </a:xfrm>
            <a:custGeom>
              <a:avLst/>
              <a:gdLst/>
              <a:ahLst/>
              <a:cxnLst/>
              <a:rect r="r" b="b" t="t" l="l"/>
              <a:pathLst>
                <a:path h="1710383" w="433295">
                  <a:moveTo>
                    <a:pt x="0" y="0"/>
                  </a:moveTo>
                  <a:lnTo>
                    <a:pt x="433296" y="0"/>
                  </a:lnTo>
                  <a:lnTo>
                    <a:pt x="433296" y="1710383"/>
                  </a:lnTo>
                  <a:lnTo>
                    <a:pt x="0" y="1710383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7">
                <a:extLst>
                  <a:ext uri="{96DAC541-7B7A-43D3-8B79-37D633B846F1}">
                    <asvg:svgBlip xmlns:asvg="http://schemas.microsoft.com/office/drawing/2016/SVG/main" r:embed="rId8"/>
                  </a:ext>
                </a:extLst>
              </a:blip>
              <a:stretch>
                <a:fillRect l="0" t="0" r="-160034" b="0"/>
              </a:stretch>
            </a:blipFill>
          </p:spPr>
        </p:sp>
        <p:sp>
          <p:nvSpPr>
            <p:cNvPr name="Freeform 10" id="10"/>
            <p:cNvSpPr/>
            <p:nvPr/>
          </p:nvSpPr>
          <p:spPr>
            <a:xfrm flipH="false" flipV="false" rot="0">
              <a:off x="2859751" y="1882239"/>
              <a:ext cx="874714" cy="825914"/>
            </a:xfrm>
            <a:custGeom>
              <a:avLst/>
              <a:gdLst/>
              <a:ahLst/>
              <a:cxnLst/>
              <a:rect r="r" b="b" t="t" l="l"/>
              <a:pathLst>
                <a:path h="825914" w="874714">
                  <a:moveTo>
                    <a:pt x="0" y="0"/>
                  </a:moveTo>
                  <a:lnTo>
                    <a:pt x="874713" y="0"/>
                  </a:lnTo>
                  <a:lnTo>
                    <a:pt x="874713" y="825915"/>
                  </a:lnTo>
                  <a:lnTo>
                    <a:pt x="0" y="825915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9">
                <a:extLst>
                  <a:ext uri="{96DAC541-7B7A-43D3-8B79-37D633B846F1}">
                    <asvg:svgBlip xmlns:asvg="http://schemas.microsoft.com/office/drawing/2016/SVG/main" r:embed="rId10"/>
                  </a:ext>
                </a:extLst>
              </a:blip>
              <a:stretch>
                <a:fillRect l="0" t="0" r="0" b="-51028"/>
              </a:stretch>
            </a:blipFill>
          </p:spPr>
        </p:sp>
        <p:sp>
          <p:nvSpPr>
            <p:cNvPr name="Freeform 11" id="11"/>
            <p:cNvSpPr/>
            <p:nvPr/>
          </p:nvSpPr>
          <p:spPr>
            <a:xfrm flipH="false" flipV="false" rot="0">
              <a:off x="1007386" y="2102882"/>
              <a:ext cx="311062" cy="310673"/>
            </a:xfrm>
            <a:custGeom>
              <a:avLst/>
              <a:gdLst/>
              <a:ahLst/>
              <a:cxnLst/>
              <a:rect r="r" b="b" t="t" l="l"/>
              <a:pathLst>
                <a:path h="310673" w="311062">
                  <a:moveTo>
                    <a:pt x="0" y="0"/>
                  </a:moveTo>
                  <a:lnTo>
                    <a:pt x="311062" y="0"/>
                  </a:lnTo>
                  <a:lnTo>
                    <a:pt x="311062" y="310673"/>
                  </a:lnTo>
                  <a:lnTo>
                    <a:pt x="0" y="310673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11">
                <a:extLst>
                  <a:ext uri="{96DAC541-7B7A-43D3-8B79-37D633B846F1}">
                    <asvg:svgBlip xmlns:asvg="http://schemas.microsoft.com/office/drawing/2016/SVG/main" r:embed="rId12"/>
                  </a:ext>
                </a:extLst>
              </a:blip>
              <a:stretch>
                <a:fillRect l="0" t="0" r="0" b="0"/>
              </a:stretch>
            </a:blipFill>
          </p:spPr>
        </p:sp>
        <p:sp>
          <p:nvSpPr>
            <p:cNvPr name="Freeform 12" id="12"/>
            <p:cNvSpPr/>
            <p:nvPr/>
          </p:nvSpPr>
          <p:spPr>
            <a:xfrm flipH="false" flipV="false" rot="0">
              <a:off x="476524" y="2114762"/>
              <a:ext cx="298793" cy="298793"/>
            </a:xfrm>
            <a:custGeom>
              <a:avLst/>
              <a:gdLst/>
              <a:ahLst/>
              <a:cxnLst/>
              <a:rect r="r" b="b" t="t" l="l"/>
              <a:pathLst>
                <a:path h="298793" w="298793">
                  <a:moveTo>
                    <a:pt x="0" y="0"/>
                  </a:moveTo>
                  <a:lnTo>
                    <a:pt x="298793" y="0"/>
                  </a:lnTo>
                  <a:lnTo>
                    <a:pt x="298793" y="298793"/>
                  </a:lnTo>
                  <a:lnTo>
                    <a:pt x="0" y="298793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13">
                <a:extLst>
                  <a:ext uri="{96DAC541-7B7A-43D3-8B79-37D633B846F1}">
                    <asvg:svgBlip xmlns:asvg="http://schemas.microsoft.com/office/drawing/2016/SVG/main" r:embed="rId14"/>
                  </a:ext>
                </a:extLst>
              </a:blip>
              <a:stretch>
                <a:fillRect l="0" t="0" r="0" b="0"/>
              </a:stretch>
            </a:blipFill>
          </p:spPr>
        </p:sp>
      </p:grpSp>
      <p:grpSp>
        <p:nvGrpSpPr>
          <p:cNvPr name="Group 13" id="13"/>
          <p:cNvGrpSpPr/>
          <p:nvPr/>
        </p:nvGrpSpPr>
        <p:grpSpPr>
          <a:xfrm rot="-10800000">
            <a:off x="-376056" y="8692399"/>
            <a:ext cx="2908253" cy="2282870"/>
            <a:chOff x="0" y="0"/>
            <a:chExt cx="3877671" cy="3043826"/>
          </a:xfrm>
        </p:grpSpPr>
        <p:sp>
          <p:nvSpPr>
            <p:cNvPr name="Freeform 14" id="14"/>
            <p:cNvSpPr/>
            <p:nvPr/>
          </p:nvSpPr>
          <p:spPr>
            <a:xfrm flipH="false" flipV="false" rot="0">
              <a:off x="1890882" y="0"/>
              <a:ext cx="1986789" cy="1986789"/>
            </a:xfrm>
            <a:custGeom>
              <a:avLst/>
              <a:gdLst/>
              <a:ahLst/>
              <a:cxnLst/>
              <a:rect r="r" b="b" t="t" l="l"/>
              <a:pathLst>
                <a:path h="1986789" w="1986789">
                  <a:moveTo>
                    <a:pt x="0" y="0"/>
                  </a:moveTo>
                  <a:lnTo>
                    <a:pt x="1986789" y="0"/>
                  </a:lnTo>
                  <a:lnTo>
                    <a:pt x="1986789" y="1986789"/>
                  </a:lnTo>
                  <a:lnTo>
                    <a:pt x="0" y="1986789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15">
                <a:extLst>
                  <a:ext uri="{96DAC541-7B7A-43D3-8B79-37D633B846F1}">
                    <asvg:svgBlip xmlns:asvg="http://schemas.microsoft.com/office/drawing/2016/SVG/main" r:embed="rId16"/>
                  </a:ext>
                </a:extLst>
              </a:blip>
              <a:stretch>
                <a:fillRect l="-80214" t="-80214" r="0" b="0"/>
              </a:stretch>
            </a:blipFill>
          </p:spPr>
        </p:sp>
        <p:sp>
          <p:nvSpPr>
            <p:cNvPr name="Freeform 15" id="15"/>
            <p:cNvSpPr/>
            <p:nvPr/>
          </p:nvSpPr>
          <p:spPr>
            <a:xfrm flipH="false" flipV="false" rot="0">
              <a:off x="2039891" y="0"/>
              <a:ext cx="1688771" cy="1986789"/>
            </a:xfrm>
            <a:custGeom>
              <a:avLst/>
              <a:gdLst/>
              <a:ahLst/>
              <a:cxnLst/>
              <a:rect r="r" b="b" t="t" l="l"/>
              <a:pathLst>
                <a:path h="1986789" w="1688771">
                  <a:moveTo>
                    <a:pt x="0" y="0"/>
                  </a:moveTo>
                  <a:lnTo>
                    <a:pt x="1688771" y="0"/>
                  </a:lnTo>
                  <a:lnTo>
                    <a:pt x="1688771" y="1986789"/>
                  </a:lnTo>
                  <a:lnTo>
                    <a:pt x="0" y="1986789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17">
                <a:extLst>
                  <a:ext uri="{96DAC541-7B7A-43D3-8B79-37D633B846F1}">
                    <asvg:svgBlip xmlns:asvg="http://schemas.microsoft.com/office/drawing/2016/SVG/main" r:embed="rId18"/>
                  </a:ext>
                </a:extLst>
              </a:blip>
              <a:stretch>
                <a:fillRect l="0" t="0" r="0" b="0"/>
              </a:stretch>
            </a:blipFill>
          </p:spPr>
        </p:sp>
        <p:sp>
          <p:nvSpPr>
            <p:cNvPr name="Freeform 16" id="16"/>
            <p:cNvSpPr/>
            <p:nvPr/>
          </p:nvSpPr>
          <p:spPr>
            <a:xfrm flipH="false" flipV="false" rot="5400000">
              <a:off x="1620578" y="2257093"/>
              <a:ext cx="990911" cy="450303"/>
            </a:xfrm>
            <a:custGeom>
              <a:avLst/>
              <a:gdLst/>
              <a:ahLst/>
              <a:cxnLst/>
              <a:rect r="r" b="b" t="t" l="l"/>
              <a:pathLst>
                <a:path h="450303" w="990911">
                  <a:moveTo>
                    <a:pt x="0" y="0"/>
                  </a:moveTo>
                  <a:lnTo>
                    <a:pt x="990911" y="0"/>
                  </a:lnTo>
                  <a:lnTo>
                    <a:pt x="990911" y="450303"/>
                  </a:lnTo>
                  <a:lnTo>
                    <a:pt x="0" y="450303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19">
                <a:extLst>
                  <a:ext uri="{96DAC541-7B7A-43D3-8B79-37D633B846F1}">
                    <asvg:svgBlip xmlns:asvg="http://schemas.microsoft.com/office/drawing/2016/SVG/main" r:embed="rId20"/>
                  </a:ext>
                </a:extLst>
              </a:blip>
              <a:stretch>
                <a:fillRect l="0" t="0" r="0" b="-213802"/>
              </a:stretch>
            </a:blipFill>
          </p:spPr>
        </p:sp>
        <p:sp>
          <p:nvSpPr>
            <p:cNvPr name="Freeform 17" id="17"/>
            <p:cNvSpPr/>
            <p:nvPr/>
          </p:nvSpPr>
          <p:spPr>
            <a:xfrm flipH="true" flipV="true" rot="5400000">
              <a:off x="2070881" y="2257093"/>
              <a:ext cx="990911" cy="450303"/>
            </a:xfrm>
            <a:custGeom>
              <a:avLst/>
              <a:gdLst/>
              <a:ahLst/>
              <a:cxnLst/>
              <a:rect r="r" b="b" t="t" l="l"/>
              <a:pathLst>
                <a:path h="450303" w="990911">
                  <a:moveTo>
                    <a:pt x="990911" y="450303"/>
                  </a:moveTo>
                  <a:lnTo>
                    <a:pt x="0" y="450303"/>
                  </a:lnTo>
                  <a:lnTo>
                    <a:pt x="0" y="0"/>
                  </a:lnTo>
                  <a:lnTo>
                    <a:pt x="990911" y="0"/>
                  </a:lnTo>
                  <a:lnTo>
                    <a:pt x="990911" y="450303"/>
                  </a:lnTo>
                  <a:close/>
                </a:path>
              </a:pathLst>
            </a:custGeom>
            <a:blipFill>
              <a:blip r:embed="rId19">
                <a:extLst>
                  <a:ext uri="{96DAC541-7B7A-43D3-8B79-37D633B846F1}">
                    <asvg:svgBlip xmlns:asvg="http://schemas.microsoft.com/office/drawing/2016/SVG/main" r:embed="rId20"/>
                  </a:ext>
                </a:extLst>
              </a:blip>
              <a:stretch>
                <a:fillRect l="0" t="0" r="0" b="-213802"/>
              </a:stretch>
            </a:blipFill>
          </p:spPr>
        </p:sp>
        <p:sp>
          <p:nvSpPr>
            <p:cNvPr name="Freeform 18" id="18"/>
            <p:cNvSpPr/>
            <p:nvPr/>
          </p:nvSpPr>
          <p:spPr>
            <a:xfrm flipH="false" flipV="false" rot="0">
              <a:off x="2884276" y="1986789"/>
              <a:ext cx="993395" cy="990911"/>
            </a:xfrm>
            <a:custGeom>
              <a:avLst/>
              <a:gdLst/>
              <a:ahLst/>
              <a:cxnLst/>
              <a:rect r="r" b="b" t="t" l="l"/>
              <a:pathLst>
                <a:path h="990911" w="993395">
                  <a:moveTo>
                    <a:pt x="0" y="0"/>
                  </a:moveTo>
                  <a:lnTo>
                    <a:pt x="993395" y="0"/>
                  </a:lnTo>
                  <a:lnTo>
                    <a:pt x="993395" y="990911"/>
                  </a:lnTo>
                  <a:lnTo>
                    <a:pt x="0" y="990911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21">
                <a:extLst>
                  <a:ext uri="{96DAC541-7B7A-43D3-8B79-37D633B846F1}">
                    <asvg:svgBlip xmlns:asvg="http://schemas.microsoft.com/office/drawing/2016/SVG/main" r:embed="rId22"/>
                  </a:ext>
                </a:extLst>
              </a:blip>
              <a:stretch>
                <a:fillRect l="0" t="0" r="0" b="0"/>
              </a:stretch>
            </a:blipFill>
          </p:spPr>
        </p:sp>
        <p:sp>
          <p:nvSpPr>
            <p:cNvPr name="Freeform 19" id="19"/>
            <p:cNvSpPr/>
            <p:nvPr/>
          </p:nvSpPr>
          <p:spPr>
            <a:xfrm flipH="false" flipV="false" rot="0">
              <a:off x="649530" y="0"/>
              <a:ext cx="1009528" cy="3043826"/>
            </a:xfrm>
            <a:custGeom>
              <a:avLst/>
              <a:gdLst/>
              <a:ahLst/>
              <a:cxnLst/>
              <a:rect r="r" b="b" t="t" l="l"/>
              <a:pathLst>
                <a:path h="3043826" w="1009528">
                  <a:moveTo>
                    <a:pt x="0" y="0"/>
                  </a:moveTo>
                  <a:lnTo>
                    <a:pt x="1009528" y="0"/>
                  </a:lnTo>
                  <a:lnTo>
                    <a:pt x="1009528" y="3043826"/>
                  </a:lnTo>
                  <a:lnTo>
                    <a:pt x="0" y="3043826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23">
                <a:extLst>
                  <a:ext uri="{96DAC541-7B7A-43D3-8B79-37D633B846F1}">
                    <asvg:svgBlip xmlns:asvg="http://schemas.microsoft.com/office/drawing/2016/SVG/main" r:embed="rId24"/>
                  </a:ext>
                </a:extLst>
              </a:blip>
              <a:stretch>
                <a:fillRect l="0" t="0" r="-98619" b="0"/>
              </a:stretch>
            </a:blipFill>
          </p:spPr>
        </p:sp>
        <p:sp>
          <p:nvSpPr>
            <p:cNvPr name="Freeform 20" id="20"/>
            <p:cNvSpPr/>
            <p:nvPr/>
          </p:nvSpPr>
          <p:spPr>
            <a:xfrm flipH="false" flipV="false" rot="0">
              <a:off x="0" y="1930707"/>
              <a:ext cx="1299060" cy="746185"/>
            </a:xfrm>
            <a:custGeom>
              <a:avLst/>
              <a:gdLst/>
              <a:ahLst/>
              <a:cxnLst/>
              <a:rect r="r" b="b" t="t" l="l"/>
              <a:pathLst>
                <a:path h="746185" w="1299060">
                  <a:moveTo>
                    <a:pt x="0" y="0"/>
                  </a:moveTo>
                  <a:lnTo>
                    <a:pt x="1299060" y="0"/>
                  </a:lnTo>
                  <a:lnTo>
                    <a:pt x="1299060" y="746186"/>
                  </a:lnTo>
                  <a:lnTo>
                    <a:pt x="0" y="746186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25">
                <a:extLst>
                  <a:ext uri="{96DAC541-7B7A-43D3-8B79-37D633B846F1}">
                    <asvg:svgBlip xmlns:asvg="http://schemas.microsoft.com/office/drawing/2016/SVG/main" r:embed="rId26"/>
                  </a:ext>
                </a:extLst>
              </a:blip>
              <a:stretch>
                <a:fillRect l="0" t="0" r="0" b="-102728"/>
              </a:stretch>
            </a:blipFill>
          </p:spPr>
        </p:sp>
      </p:grpSp>
      <p:grpSp>
        <p:nvGrpSpPr>
          <p:cNvPr name="Group 21" id="21"/>
          <p:cNvGrpSpPr/>
          <p:nvPr/>
        </p:nvGrpSpPr>
        <p:grpSpPr>
          <a:xfrm rot="-10800000">
            <a:off x="5602839" y="8646495"/>
            <a:ext cx="2816615" cy="2083974"/>
            <a:chOff x="0" y="0"/>
            <a:chExt cx="3755486" cy="2778632"/>
          </a:xfrm>
        </p:grpSpPr>
        <p:sp>
          <p:nvSpPr>
            <p:cNvPr name="Freeform 22" id="22"/>
            <p:cNvSpPr/>
            <p:nvPr/>
          </p:nvSpPr>
          <p:spPr>
            <a:xfrm flipH="false" flipV="false" rot="0">
              <a:off x="1007386" y="985847"/>
              <a:ext cx="1792785" cy="1792785"/>
            </a:xfrm>
            <a:custGeom>
              <a:avLst/>
              <a:gdLst/>
              <a:ahLst/>
              <a:cxnLst/>
              <a:rect r="r" b="b" t="t" l="l"/>
              <a:pathLst>
                <a:path h="1792785" w="1792785">
                  <a:moveTo>
                    <a:pt x="0" y="0"/>
                  </a:moveTo>
                  <a:lnTo>
                    <a:pt x="1792785" y="0"/>
                  </a:lnTo>
                  <a:lnTo>
                    <a:pt x="1792785" y="1792785"/>
                  </a:lnTo>
                  <a:lnTo>
                    <a:pt x="0" y="1792785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3">
                <a:extLst>
                  <a:ext uri="{96DAC541-7B7A-43D3-8B79-37D633B846F1}">
                    <asvg:svgBlip xmlns:asvg="http://schemas.microsoft.com/office/drawing/2016/SVG/main" r:embed="rId4"/>
                  </a:ext>
                </a:extLst>
              </a:blip>
              <a:stretch>
                <a:fillRect l="0" t="0" r="0" b="0"/>
              </a:stretch>
            </a:blipFill>
          </p:spPr>
        </p:sp>
        <p:sp>
          <p:nvSpPr>
            <p:cNvPr name="Freeform 23" id="23"/>
            <p:cNvSpPr/>
            <p:nvPr/>
          </p:nvSpPr>
          <p:spPr>
            <a:xfrm flipH="false" flipV="false" rot="0">
              <a:off x="0" y="0"/>
              <a:ext cx="1805436" cy="1805436"/>
            </a:xfrm>
            <a:custGeom>
              <a:avLst/>
              <a:gdLst/>
              <a:ahLst/>
              <a:cxnLst/>
              <a:rect r="r" b="b" t="t" l="l"/>
              <a:pathLst>
                <a:path h="1805436" w="1805436">
                  <a:moveTo>
                    <a:pt x="0" y="0"/>
                  </a:moveTo>
                  <a:lnTo>
                    <a:pt x="1805436" y="0"/>
                  </a:lnTo>
                  <a:lnTo>
                    <a:pt x="1805436" y="1805436"/>
                  </a:lnTo>
                  <a:lnTo>
                    <a:pt x="0" y="1805436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5">
                <a:extLst>
                  <a:ext uri="{96DAC541-7B7A-43D3-8B79-37D633B846F1}">
                    <asvg:svgBlip xmlns:asvg="http://schemas.microsoft.com/office/drawing/2016/SVG/main" r:embed="rId6"/>
                  </a:ext>
                </a:extLst>
              </a:blip>
              <a:stretch>
                <a:fillRect l="0" t="0" r="0" b="0"/>
              </a:stretch>
            </a:blipFill>
          </p:spPr>
        </p:sp>
        <p:sp>
          <p:nvSpPr>
            <p:cNvPr name="Freeform 24" id="24"/>
            <p:cNvSpPr/>
            <p:nvPr/>
          </p:nvSpPr>
          <p:spPr>
            <a:xfrm flipH="false" flipV="false" rot="5400000">
              <a:off x="2683647" y="-638544"/>
              <a:ext cx="433295" cy="1710383"/>
            </a:xfrm>
            <a:custGeom>
              <a:avLst/>
              <a:gdLst/>
              <a:ahLst/>
              <a:cxnLst/>
              <a:rect r="r" b="b" t="t" l="l"/>
              <a:pathLst>
                <a:path h="1710383" w="433295">
                  <a:moveTo>
                    <a:pt x="0" y="0"/>
                  </a:moveTo>
                  <a:lnTo>
                    <a:pt x="433296" y="0"/>
                  </a:lnTo>
                  <a:lnTo>
                    <a:pt x="433296" y="1710383"/>
                  </a:lnTo>
                  <a:lnTo>
                    <a:pt x="0" y="1710383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7">
                <a:extLst>
                  <a:ext uri="{96DAC541-7B7A-43D3-8B79-37D633B846F1}">
                    <asvg:svgBlip xmlns:asvg="http://schemas.microsoft.com/office/drawing/2016/SVG/main" r:embed="rId8"/>
                  </a:ext>
                </a:extLst>
              </a:blip>
              <a:stretch>
                <a:fillRect l="0" t="0" r="-160034" b="0"/>
              </a:stretch>
            </a:blipFill>
          </p:spPr>
        </p:sp>
        <p:sp>
          <p:nvSpPr>
            <p:cNvPr name="Freeform 25" id="25"/>
            <p:cNvSpPr/>
            <p:nvPr/>
          </p:nvSpPr>
          <p:spPr>
            <a:xfrm flipH="false" flipV="false" rot="5400000">
              <a:off x="2683647" y="47526"/>
              <a:ext cx="433295" cy="1710383"/>
            </a:xfrm>
            <a:custGeom>
              <a:avLst/>
              <a:gdLst/>
              <a:ahLst/>
              <a:cxnLst/>
              <a:rect r="r" b="b" t="t" l="l"/>
              <a:pathLst>
                <a:path h="1710383" w="433295">
                  <a:moveTo>
                    <a:pt x="0" y="0"/>
                  </a:moveTo>
                  <a:lnTo>
                    <a:pt x="433296" y="0"/>
                  </a:lnTo>
                  <a:lnTo>
                    <a:pt x="433296" y="1710383"/>
                  </a:lnTo>
                  <a:lnTo>
                    <a:pt x="0" y="1710383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7">
                <a:extLst>
                  <a:ext uri="{96DAC541-7B7A-43D3-8B79-37D633B846F1}">
                    <asvg:svgBlip xmlns:asvg="http://schemas.microsoft.com/office/drawing/2016/SVG/main" r:embed="rId8"/>
                  </a:ext>
                </a:extLst>
              </a:blip>
              <a:stretch>
                <a:fillRect l="0" t="0" r="-160034" b="0"/>
              </a:stretch>
            </a:blipFill>
          </p:spPr>
        </p:sp>
        <p:sp>
          <p:nvSpPr>
            <p:cNvPr name="Freeform 26" id="26"/>
            <p:cNvSpPr/>
            <p:nvPr/>
          </p:nvSpPr>
          <p:spPr>
            <a:xfrm flipH="false" flipV="false" rot="5400000">
              <a:off x="2683647" y="733597"/>
              <a:ext cx="433295" cy="1710383"/>
            </a:xfrm>
            <a:custGeom>
              <a:avLst/>
              <a:gdLst/>
              <a:ahLst/>
              <a:cxnLst/>
              <a:rect r="r" b="b" t="t" l="l"/>
              <a:pathLst>
                <a:path h="1710383" w="433295">
                  <a:moveTo>
                    <a:pt x="0" y="0"/>
                  </a:moveTo>
                  <a:lnTo>
                    <a:pt x="433296" y="0"/>
                  </a:lnTo>
                  <a:lnTo>
                    <a:pt x="433296" y="1710383"/>
                  </a:lnTo>
                  <a:lnTo>
                    <a:pt x="0" y="1710383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7">
                <a:extLst>
                  <a:ext uri="{96DAC541-7B7A-43D3-8B79-37D633B846F1}">
                    <asvg:svgBlip xmlns:asvg="http://schemas.microsoft.com/office/drawing/2016/SVG/main" r:embed="rId8"/>
                  </a:ext>
                </a:extLst>
              </a:blip>
              <a:stretch>
                <a:fillRect l="0" t="0" r="-160034" b="0"/>
              </a:stretch>
            </a:blipFill>
          </p:spPr>
        </p:sp>
        <p:sp>
          <p:nvSpPr>
            <p:cNvPr name="Freeform 27" id="27"/>
            <p:cNvSpPr/>
            <p:nvPr/>
          </p:nvSpPr>
          <p:spPr>
            <a:xfrm flipH="false" flipV="false" rot="0">
              <a:off x="2859751" y="1882239"/>
              <a:ext cx="874714" cy="825914"/>
            </a:xfrm>
            <a:custGeom>
              <a:avLst/>
              <a:gdLst/>
              <a:ahLst/>
              <a:cxnLst/>
              <a:rect r="r" b="b" t="t" l="l"/>
              <a:pathLst>
                <a:path h="825914" w="874714">
                  <a:moveTo>
                    <a:pt x="0" y="0"/>
                  </a:moveTo>
                  <a:lnTo>
                    <a:pt x="874713" y="0"/>
                  </a:lnTo>
                  <a:lnTo>
                    <a:pt x="874713" y="825915"/>
                  </a:lnTo>
                  <a:lnTo>
                    <a:pt x="0" y="825915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9">
                <a:extLst>
                  <a:ext uri="{96DAC541-7B7A-43D3-8B79-37D633B846F1}">
                    <asvg:svgBlip xmlns:asvg="http://schemas.microsoft.com/office/drawing/2016/SVG/main" r:embed="rId10"/>
                  </a:ext>
                </a:extLst>
              </a:blip>
              <a:stretch>
                <a:fillRect l="0" t="0" r="0" b="-51028"/>
              </a:stretch>
            </a:blipFill>
          </p:spPr>
        </p:sp>
        <p:sp>
          <p:nvSpPr>
            <p:cNvPr name="Freeform 28" id="28"/>
            <p:cNvSpPr/>
            <p:nvPr/>
          </p:nvSpPr>
          <p:spPr>
            <a:xfrm flipH="false" flipV="false" rot="0">
              <a:off x="1007386" y="2102882"/>
              <a:ext cx="311062" cy="310673"/>
            </a:xfrm>
            <a:custGeom>
              <a:avLst/>
              <a:gdLst/>
              <a:ahLst/>
              <a:cxnLst/>
              <a:rect r="r" b="b" t="t" l="l"/>
              <a:pathLst>
                <a:path h="310673" w="311062">
                  <a:moveTo>
                    <a:pt x="0" y="0"/>
                  </a:moveTo>
                  <a:lnTo>
                    <a:pt x="311062" y="0"/>
                  </a:lnTo>
                  <a:lnTo>
                    <a:pt x="311062" y="310673"/>
                  </a:lnTo>
                  <a:lnTo>
                    <a:pt x="0" y="310673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11">
                <a:extLst>
                  <a:ext uri="{96DAC541-7B7A-43D3-8B79-37D633B846F1}">
                    <asvg:svgBlip xmlns:asvg="http://schemas.microsoft.com/office/drawing/2016/SVG/main" r:embed="rId12"/>
                  </a:ext>
                </a:extLst>
              </a:blip>
              <a:stretch>
                <a:fillRect l="0" t="0" r="0" b="0"/>
              </a:stretch>
            </a:blipFill>
          </p:spPr>
        </p:sp>
        <p:sp>
          <p:nvSpPr>
            <p:cNvPr name="Freeform 29" id="29"/>
            <p:cNvSpPr/>
            <p:nvPr/>
          </p:nvSpPr>
          <p:spPr>
            <a:xfrm flipH="false" flipV="false" rot="0">
              <a:off x="476524" y="2114762"/>
              <a:ext cx="298793" cy="298793"/>
            </a:xfrm>
            <a:custGeom>
              <a:avLst/>
              <a:gdLst/>
              <a:ahLst/>
              <a:cxnLst/>
              <a:rect r="r" b="b" t="t" l="l"/>
              <a:pathLst>
                <a:path h="298793" w="298793">
                  <a:moveTo>
                    <a:pt x="0" y="0"/>
                  </a:moveTo>
                  <a:lnTo>
                    <a:pt x="298793" y="0"/>
                  </a:lnTo>
                  <a:lnTo>
                    <a:pt x="298793" y="298793"/>
                  </a:lnTo>
                  <a:lnTo>
                    <a:pt x="0" y="298793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13">
                <a:extLst>
                  <a:ext uri="{96DAC541-7B7A-43D3-8B79-37D633B846F1}">
                    <asvg:svgBlip xmlns:asvg="http://schemas.microsoft.com/office/drawing/2016/SVG/main" r:embed="rId14"/>
                  </a:ext>
                </a:extLst>
              </a:blip>
              <a:stretch>
                <a:fillRect l="0" t="0" r="0" b="0"/>
              </a:stretch>
            </a:blipFill>
          </p:spPr>
        </p:sp>
      </p:grpSp>
      <p:sp>
        <p:nvSpPr>
          <p:cNvPr name="TextBox 30" id="30"/>
          <p:cNvSpPr txBox="true"/>
          <p:nvPr/>
        </p:nvSpPr>
        <p:spPr>
          <a:xfrm rot="0">
            <a:off x="831935" y="402760"/>
            <a:ext cx="7970542" cy="73753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5045"/>
              </a:lnSpc>
            </a:pPr>
            <a:r>
              <a:rPr lang="en-US" sz="5668">
                <a:solidFill>
                  <a:srgbClr val="88A3B6"/>
                </a:solidFill>
                <a:latin typeface="Sailors"/>
                <a:ea typeface="Sailors"/>
                <a:cs typeface="Sailors"/>
                <a:sym typeface="Sailors"/>
              </a:rPr>
              <a:t>REPETITION IS LEARNING</a:t>
            </a:r>
          </a:p>
        </p:txBody>
      </p:sp>
      <p:sp>
        <p:nvSpPr>
          <p:cNvPr name="TextBox 31" id="31"/>
          <p:cNvSpPr txBox="true"/>
          <p:nvPr/>
        </p:nvSpPr>
        <p:spPr>
          <a:xfrm rot="0">
            <a:off x="490412" y="1785082"/>
            <a:ext cx="8653588" cy="8944102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3583"/>
              </a:lnSpc>
            </a:pPr>
            <a:r>
              <a:rPr lang="en-US" sz="2799">
                <a:solidFill>
                  <a:srgbClr val="88A3B6"/>
                </a:solidFill>
                <a:latin typeface="Garet"/>
                <a:ea typeface="Garet"/>
                <a:cs typeface="Garet"/>
                <a:sym typeface="Garet"/>
              </a:rPr>
              <a:t>Children often repeat play because they are:</a:t>
            </a:r>
          </a:p>
          <a:p>
            <a:pPr algn="l">
              <a:lnSpc>
                <a:spcPts val="3583"/>
              </a:lnSpc>
            </a:pPr>
          </a:p>
          <a:p>
            <a:pPr algn="l" marL="604518" indent="-302259" lvl="1">
              <a:lnSpc>
                <a:spcPts val="3583"/>
              </a:lnSpc>
              <a:buFont typeface="Arial"/>
              <a:buChar char="•"/>
            </a:pPr>
            <a:r>
              <a:rPr lang="en-US" sz="2799">
                <a:solidFill>
                  <a:srgbClr val="88A3B6"/>
                </a:solidFill>
                <a:latin typeface="Garet"/>
                <a:ea typeface="Garet"/>
                <a:cs typeface="Garet"/>
                <a:sym typeface="Garet"/>
              </a:rPr>
              <a:t>practising</a:t>
            </a:r>
          </a:p>
          <a:p>
            <a:pPr algn="l" marL="604518" indent="-302259" lvl="1">
              <a:lnSpc>
                <a:spcPts val="3583"/>
              </a:lnSpc>
              <a:buFont typeface="Arial"/>
              <a:buChar char="•"/>
            </a:pPr>
            <a:r>
              <a:rPr lang="en-US" sz="2799">
                <a:solidFill>
                  <a:srgbClr val="88A3B6"/>
                </a:solidFill>
                <a:latin typeface="Garet"/>
                <a:ea typeface="Garet"/>
                <a:cs typeface="Garet"/>
                <a:sym typeface="Garet"/>
              </a:rPr>
              <a:t>predicting</a:t>
            </a:r>
          </a:p>
          <a:p>
            <a:pPr algn="l" marL="604518" indent="-302259" lvl="1">
              <a:lnSpc>
                <a:spcPts val="3583"/>
              </a:lnSpc>
              <a:buFont typeface="Arial"/>
              <a:buChar char="•"/>
            </a:pPr>
            <a:r>
              <a:rPr lang="en-US" sz="2799">
                <a:solidFill>
                  <a:srgbClr val="88A3B6"/>
                </a:solidFill>
                <a:latin typeface="Garet"/>
                <a:ea typeface="Garet"/>
                <a:cs typeface="Garet"/>
                <a:sym typeface="Garet"/>
              </a:rPr>
              <a:t>refining</a:t>
            </a:r>
          </a:p>
          <a:p>
            <a:pPr algn="l" marL="604518" indent="-302259" lvl="1">
              <a:lnSpc>
                <a:spcPts val="3583"/>
              </a:lnSpc>
              <a:buFont typeface="Arial"/>
              <a:buChar char="•"/>
            </a:pPr>
            <a:r>
              <a:rPr lang="en-US" sz="2799">
                <a:solidFill>
                  <a:srgbClr val="88A3B6"/>
                </a:solidFill>
                <a:latin typeface="Garet"/>
                <a:ea typeface="Garet"/>
                <a:cs typeface="Garet"/>
                <a:sym typeface="Garet"/>
              </a:rPr>
              <a:t>testing</a:t>
            </a:r>
          </a:p>
          <a:p>
            <a:pPr algn="l" marL="604518" indent="-302259" lvl="1">
              <a:lnSpc>
                <a:spcPts val="3583"/>
              </a:lnSpc>
              <a:buFont typeface="Arial"/>
              <a:buChar char="•"/>
            </a:pPr>
            <a:r>
              <a:rPr lang="en-US" sz="2799">
                <a:solidFill>
                  <a:srgbClr val="88A3B6"/>
                </a:solidFill>
                <a:latin typeface="Garet"/>
                <a:ea typeface="Garet"/>
                <a:cs typeface="Garet"/>
                <a:sym typeface="Garet"/>
              </a:rPr>
              <a:t>gaining control</a:t>
            </a:r>
          </a:p>
          <a:p>
            <a:pPr algn="l">
              <a:lnSpc>
                <a:spcPts val="3583"/>
              </a:lnSpc>
            </a:pPr>
          </a:p>
          <a:p>
            <a:pPr algn="l">
              <a:lnSpc>
                <a:spcPts val="3583"/>
              </a:lnSpc>
            </a:pPr>
          </a:p>
          <a:p>
            <a:pPr algn="l">
              <a:lnSpc>
                <a:spcPts val="3583"/>
              </a:lnSpc>
            </a:pPr>
            <a:r>
              <a:rPr lang="en-US" sz="2799">
                <a:solidFill>
                  <a:srgbClr val="88A3B6"/>
                </a:solidFill>
                <a:latin typeface="Garet"/>
                <a:ea typeface="Garet"/>
                <a:cs typeface="Garet"/>
                <a:sym typeface="Garet"/>
              </a:rPr>
              <a:t>Repetition is not necessarily a lack of imagination.</a:t>
            </a:r>
          </a:p>
          <a:p>
            <a:pPr algn="l">
              <a:lnSpc>
                <a:spcPts val="3583"/>
              </a:lnSpc>
            </a:pPr>
          </a:p>
          <a:p>
            <a:pPr algn="l">
              <a:lnSpc>
                <a:spcPts val="3583"/>
              </a:lnSpc>
            </a:pPr>
            <a:r>
              <a:rPr lang="en-US" sz="2799">
                <a:solidFill>
                  <a:srgbClr val="88A3B6"/>
                </a:solidFill>
                <a:latin typeface="Garet"/>
                <a:ea typeface="Garet"/>
                <a:cs typeface="Garet"/>
                <a:sym typeface="Garet"/>
              </a:rPr>
              <a:t>Each return can contain a small change.</a:t>
            </a:r>
          </a:p>
          <a:p>
            <a:pPr algn="l">
              <a:lnSpc>
                <a:spcPts val="3583"/>
              </a:lnSpc>
            </a:pPr>
          </a:p>
          <a:p>
            <a:pPr algn="l">
              <a:lnSpc>
                <a:spcPts val="3583"/>
              </a:lnSpc>
            </a:pPr>
          </a:p>
          <a:p>
            <a:pPr algn="l">
              <a:lnSpc>
                <a:spcPts val="3583"/>
              </a:lnSpc>
            </a:pPr>
          </a:p>
          <a:p>
            <a:pPr algn="l">
              <a:lnSpc>
                <a:spcPts val="3583"/>
              </a:lnSpc>
            </a:pPr>
          </a:p>
          <a:p>
            <a:pPr algn="l">
              <a:lnSpc>
                <a:spcPts val="3583"/>
              </a:lnSpc>
            </a:pPr>
          </a:p>
          <a:p>
            <a:pPr algn="l">
              <a:lnSpc>
                <a:spcPts val="3583"/>
              </a:lnSpc>
            </a:pPr>
          </a:p>
          <a:p>
            <a:pPr algn="l">
              <a:lnSpc>
                <a:spcPts val="3583"/>
              </a:lnSpc>
            </a:pPr>
          </a:p>
        </p:txBody>
      </p:sp>
    </p:spTree>
  </p:cSld>
  <p:clrMapOvr>
    <a:masterClrMapping/>
  </p:clrMapOvr>
</p:sld>
</file>

<file path=ppt/slides/slide17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bg>
      <p:bgPr>
        <a:solidFill>
          <a:srgbClr val="FFFCF7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name="Group 2" id="2"/>
          <p:cNvGrpSpPr/>
          <p:nvPr/>
        </p:nvGrpSpPr>
        <p:grpSpPr>
          <a:xfrm rot="0">
            <a:off x="-637374" y="6303120"/>
            <a:ext cx="4755087" cy="4844056"/>
            <a:chOff x="0" y="0"/>
            <a:chExt cx="6340116" cy="6458741"/>
          </a:xfrm>
        </p:grpSpPr>
        <p:sp>
          <p:nvSpPr>
            <p:cNvPr name="Freeform 3" id="3"/>
            <p:cNvSpPr/>
            <p:nvPr/>
          </p:nvSpPr>
          <p:spPr>
            <a:xfrm flipH="false" flipV="false" rot="0">
              <a:off x="5646696" y="0"/>
              <a:ext cx="693420" cy="1052630"/>
            </a:xfrm>
            <a:custGeom>
              <a:avLst/>
              <a:gdLst/>
              <a:ahLst/>
              <a:cxnLst/>
              <a:rect r="r" b="b" t="t" l="l"/>
              <a:pathLst>
                <a:path h="1052630" w="693420">
                  <a:moveTo>
                    <a:pt x="0" y="0"/>
                  </a:moveTo>
                  <a:lnTo>
                    <a:pt x="693420" y="0"/>
                  </a:lnTo>
                  <a:lnTo>
                    <a:pt x="693420" y="1052630"/>
                  </a:lnTo>
                  <a:lnTo>
                    <a:pt x="0" y="1052630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2">
                <a:extLst>
                  <a:ext uri="{96DAC541-7B7A-43D3-8B79-37D633B846F1}">
                    <asvg:svgBlip xmlns:asvg="http://schemas.microsoft.com/office/drawing/2016/SVG/main" r:embed="rId3"/>
                  </a:ext>
                </a:extLst>
              </a:blip>
              <a:stretch>
                <a:fillRect l="0" t="0" r="0" b="0"/>
              </a:stretch>
            </a:blipFill>
          </p:spPr>
        </p:sp>
        <p:sp>
          <p:nvSpPr>
            <p:cNvPr name="Freeform 4" id="4"/>
            <p:cNvSpPr/>
            <p:nvPr/>
          </p:nvSpPr>
          <p:spPr>
            <a:xfrm flipH="false" flipV="false" rot="0">
              <a:off x="3818133" y="3936758"/>
              <a:ext cx="2521983" cy="2521983"/>
            </a:xfrm>
            <a:custGeom>
              <a:avLst/>
              <a:gdLst/>
              <a:ahLst/>
              <a:cxnLst/>
              <a:rect r="r" b="b" t="t" l="l"/>
              <a:pathLst>
                <a:path h="2521983" w="2521983">
                  <a:moveTo>
                    <a:pt x="0" y="0"/>
                  </a:moveTo>
                  <a:lnTo>
                    <a:pt x="2521983" y="0"/>
                  </a:lnTo>
                  <a:lnTo>
                    <a:pt x="2521983" y="2521983"/>
                  </a:lnTo>
                  <a:lnTo>
                    <a:pt x="0" y="2521983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4">
                <a:extLst>
                  <a:ext uri="{96DAC541-7B7A-43D3-8B79-37D633B846F1}">
                    <asvg:svgBlip xmlns:asvg="http://schemas.microsoft.com/office/drawing/2016/SVG/main" r:embed="rId5"/>
                  </a:ext>
                </a:extLst>
              </a:blip>
              <a:stretch>
                <a:fillRect l="0" t="0" r="0" b="0"/>
              </a:stretch>
            </a:blipFill>
          </p:spPr>
        </p:sp>
        <p:sp>
          <p:nvSpPr>
            <p:cNvPr name="Freeform 5" id="5"/>
            <p:cNvSpPr/>
            <p:nvPr/>
          </p:nvSpPr>
          <p:spPr>
            <a:xfrm flipH="false" flipV="true" rot="0">
              <a:off x="3818133" y="1414774"/>
              <a:ext cx="2521983" cy="2521983"/>
            </a:xfrm>
            <a:custGeom>
              <a:avLst/>
              <a:gdLst/>
              <a:ahLst/>
              <a:cxnLst/>
              <a:rect r="r" b="b" t="t" l="l"/>
              <a:pathLst>
                <a:path h="2521983" w="2521983">
                  <a:moveTo>
                    <a:pt x="0" y="2521984"/>
                  </a:moveTo>
                  <a:lnTo>
                    <a:pt x="2521983" y="2521984"/>
                  </a:lnTo>
                  <a:lnTo>
                    <a:pt x="2521983" y="0"/>
                  </a:lnTo>
                  <a:lnTo>
                    <a:pt x="0" y="0"/>
                  </a:lnTo>
                  <a:lnTo>
                    <a:pt x="0" y="2521984"/>
                  </a:lnTo>
                  <a:close/>
                </a:path>
              </a:pathLst>
            </a:custGeom>
            <a:blipFill>
              <a:blip r:embed="rId4">
                <a:extLst>
                  <a:ext uri="{96DAC541-7B7A-43D3-8B79-37D633B846F1}">
                    <asvg:svgBlip xmlns:asvg="http://schemas.microsoft.com/office/drawing/2016/SVG/main" r:embed="rId5"/>
                  </a:ext>
                </a:extLst>
              </a:blip>
              <a:stretch>
                <a:fillRect l="0" t="0" r="0" b="0"/>
              </a:stretch>
            </a:blipFill>
          </p:spPr>
        </p:sp>
        <p:sp>
          <p:nvSpPr>
            <p:cNvPr name="Freeform 6" id="6"/>
            <p:cNvSpPr/>
            <p:nvPr/>
          </p:nvSpPr>
          <p:spPr>
            <a:xfrm flipH="false" flipV="false" rot="0">
              <a:off x="4732415" y="0"/>
              <a:ext cx="693420" cy="1052630"/>
            </a:xfrm>
            <a:custGeom>
              <a:avLst/>
              <a:gdLst/>
              <a:ahLst/>
              <a:cxnLst/>
              <a:rect r="r" b="b" t="t" l="l"/>
              <a:pathLst>
                <a:path h="1052630" w="693420">
                  <a:moveTo>
                    <a:pt x="0" y="0"/>
                  </a:moveTo>
                  <a:lnTo>
                    <a:pt x="693420" y="0"/>
                  </a:lnTo>
                  <a:lnTo>
                    <a:pt x="693420" y="1052630"/>
                  </a:lnTo>
                  <a:lnTo>
                    <a:pt x="0" y="1052630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2">
                <a:extLst>
                  <a:ext uri="{96DAC541-7B7A-43D3-8B79-37D633B846F1}">
                    <asvg:svgBlip xmlns:asvg="http://schemas.microsoft.com/office/drawing/2016/SVG/main" r:embed="rId3"/>
                  </a:ext>
                </a:extLst>
              </a:blip>
              <a:stretch>
                <a:fillRect l="0" t="0" r="0" b="0"/>
              </a:stretch>
            </a:blipFill>
          </p:spPr>
        </p:sp>
        <p:sp>
          <p:nvSpPr>
            <p:cNvPr name="Freeform 7" id="7"/>
            <p:cNvSpPr/>
            <p:nvPr/>
          </p:nvSpPr>
          <p:spPr>
            <a:xfrm flipH="false" flipV="false" rot="0">
              <a:off x="2833603" y="2881208"/>
              <a:ext cx="1969060" cy="2316542"/>
            </a:xfrm>
            <a:custGeom>
              <a:avLst/>
              <a:gdLst/>
              <a:ahLst/>
              <a:cxnLst/>
              <a:rect r="r" b="b" t="t" l="l"/>
              <a:pathLst>
                <a:path h="2316542" w="1969060">
                  <a:moveTo>
                    <a:pt x="0" y="0"/>
                  </a:moveTo>
                  <a:lnTo>
                    <a:pt x="1969060" y="0"/>
                  </a:lnTo>
                  <a:lnTo>
                    <a:pt x="1969060" y="2316542"/>
                  </a:lnTo>
                  <a:lnTo>
                    <a:pt x="0" y="2316542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6">
                <a:extLst>
                  <a:ext uri="{96DAC541-7B7A-43D3-8B79-37D633B846F1}">
                    <asvg:svgBlip xmlns:asvg="http://schemas.microsoft.com/office/drawing/2016/SVG/main" r:embed="rId7"/>
                  </a:ext>
                </a:extLst>
              </a:blip>
              <a:stretch>
                <a:fillRect l="0" t="0" r="0" b="0"/>
              </a:stretch>
            </a:blipFill>
          </p:spPr>
        </p:sp>
        <p:sp>
          <p:nvSpPr>
            <p:cNvPr name="Freeform 8" id="8"/>
            <p:cNvSpPr/>
            <p:nvPr/>
          </p:nvSpPr>
          <p:spPr>
            <a:xfrm flipH="false" flipV="false" rot="0">
              <a:off x="3818133" y="0"/>
              <a:ext cx="693420" cy="1052630"/>
            </a:xfrm>
            <a:custGeom>
              <a:avLst/>
              <a:gdLst/>
              <a:ahLst/>
              <a:cxnLst/>
              <a:rect r="r" b="b" t="t" l="l"/>
              <a:pathLst>
                <a:path h="1052630" w="693420">
                  <a:moveTo>
                    <a:pt x="0" y="0"/>
                  </a:moveTo>
                  <a:lnTo>
                    <a:pt x="693420" y="0"/>
                  </a:lnTo>
                  <a:lnTo>
                    <a:pt x="693420" y="1052630"/>
                  </a:lnTo>
                  <a:lnTo>
                    <a:pt x="0" y="1052630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2">
                <a:extLst>
                  <a:ext uri="{96DAC541-7B7A-43D3-8B79-37D633B846F1}">
                    <asvg:svgBlip xmlns:asvg="http://schemas.microsoft.com/office/drawing/2016/SVG/main" r:embed="rId3"/>
                  </a:ext>
                </a:extLst>
              </a:blip>
              <a:stretch>
                <a:fillRect l="0" t="0" r="0" b="0"/>
              </a:stretch>
            </a:blipFill>
          </p:spPr>
        </p:sp>
        <p:sp>
          <p:nvSpPr>
            <p:cNvPr name="Freeform 9" id="9"/>
            <p:cNvSpPr/>
            <p:nvPr/>
          </p:nvSpPr>
          <p:spPr>
            <a:xfrm flipH="false" flipV="false" rot="0">
              <a:off x="0" y="0"/>
              <a:ext cx="3239688" cy="3239688"/>
            </a:xfrm>
            <a:custGeom>
              <a:avLst/>
              <a:gdLst/>
              <a:ahLst/>
              <a:cxnLst/>
              <a:rect r="r" b="b" t="t" l="l"/>
              <a:pathLst>
                <a:path h="3239688" w="3239688">
                  <a:moveTo>
                    <a:pt x="0" y="0"/>
                  </a:moveTo>
                  <a:lnTo>
                    <a:pt x="3239688" y="0"/>
                  </a:lnTo>
                  <a:lnTo>
                    <a:pt x="3239688" y="3239688"/>
                  </a:lnTo>
                  <a:lnTo>
                    <a:pt x="0" y="3239688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8">
                <a:extLst>
                  <a:ext uri="{96DAC541-7B7A-43D3-8B79-37D633B846F1}">
                    <asvg:svgBlip xmlns:asvg="http://schemas.microsoft.com/office/drawing/2016/SVG/main" r:embed="rId9"/>
                  </a:ext>
                </a:extLst>
              </a:blip>
              <a:stretch>
                <a:fillRect l="0" t="0" r="0" b="0"/>
              </a:stretch>
            </a:blipFill>
          </p:spPr>
        </p:sp>
        <p:sp>
          <p:nvSpPr>
            <p:cNvPr name="Freeform 10" id="10"/>
            <p:cNvSpPr/>
            <p:nvPr/>
          </p:nvSpPr>
          <p:spPr>
            <a:xfrm flipH="false" flipV="false" rot="5400000">
              <a:off x="491244" y="3654464"/>
              <a:ext cx="2751884" cy="2745004"/>
            </a:xfrm>
            <a:custGeom>
              <a:avLst/>
              <a:gdLst/>
              <a:ahLst/>
              <a:cxnLst/>
              <a:rect r="r" b="b" t="t" l="l"/>
              <a:pathLst>
                <a:path h="2745004" w="2751884">
                  <a:moveTo>
                    <a:pt x="0" y="0"/>
                  </a:moveTo>
                  <a:lnTo>
                    <a:pt x="2751884" y="0"/>
                  </a:lnTo>
                  <a:lnTo>
                    <a:pt x="2751884" y="2745004"/>
                  </a:lnTo>
                  <a:lnTo>
                    <a:pt x="0" y="2745004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10">
                <a:extLst>
                  <a:ext uri="{96DAC541-7B7A-43D3-8B79-37D633B846F1}">
                    <asvg:svgBlip xmlns:asvg="http://schemas.microsoft.com/office/drawing/2016/SVG/main" r:embed="rId11"/>
                  </a:ext>
                </a:extLst>
              </a:blip>
              <a:stretch>
                <a:fillRect l="0" t="0" r="0" b="0"/>
              </a:stretch>
            </a:blipFill>
          </p:spPr>
        </p:sp>
      </p:grpSp>
      <p:grpSp>
        <p:nvGrpSpPr>
          <p:cNvPr name="Group 11" id="11"/>
          <p:cNvGrpSpPr/>
          <p:nvPr/>
        </p:nvGrpSpPr>
        <p:grpSpPr>
          <a:xfrm rot="0">
            <a:off x="-637374" y="2096684"/>
            <a:ext cx="4721338" cy="3706074"/>
            <a:chOff x="0" y="0"/>
            <a:chExt cx="6295118" cy="4941432"/>
          </a:xfrm>
        </p:grpSpPr>
        <p:sp>
          <p:nvSpPr>
            <p:cNvPr name="Freeform 12" id="12"/>
            <p:cNvSpPr/>
            <p:nvPr/>
          </p:nvSpPr>
          <p:spPr>
            <a:xfrm flipH="false" flipV="false" rot="0">
              <a:off x="3069710" y="0"/>
              <a:ext cx="3225408" cy="3225408"/>
            </a:xfrm>
            <a:custGeom>
              <a:avLst/>
              <a:gdLst/>
              <a:ahLst/>
              <a:cxnLst/>
              <a:rect r="r" b="b" t="t" l="l"/>
              <a:pathLst>
                <a:path h="3225408" w="3225408">
                  <a:moveTo>
                    <a:pt x="0" y="0"/>
                  </a:moveTo>
                  <a:lnTo>
                    <a:pt x="3225408" y="0"/>
                  </a:lnTo>
                  <a:lnTo>
                    <a:pt x="3225408" y="3225408"/>
                  </a:lnTo>
                  <a:lnTo>
                    <a:pt x="0" y="3225408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12">
                <a:extLst>
                  <a:ext uri="{96DAC541-7B7A-43D3-8B79-37D633B846F1}">
                    <asvg:svgBlip xmlns:asvg="http://schemas.microsoft.com/office/drawing/2016/SVG/main" r:embed="rId13"/>
                  </a:ext>
                </a:extLst>
              </a:blip>
              <a:stretch>
                <a:fillRect l="-80214" t="-80214" r="0" b="0"/>
              </a:stretch>
            </a:blipFill>
          </p:spPr>
        </p:sp>
        <p:sp>
          <p:nvSpPr>
            <p:cNvPr name="Freeform 13" id="13"/>
            <p:cNvSpPr/>
            <p:nvPr/>
          </p:nvSpPr>
          <p:spPr>
            <a:xfrm flipH="false" flipV="false" rot="0">
              <a:off x="3311615" y="0"/>
              <a:ext cx="2741597" cy="3225408"/>
            </a:xfrm>
            <a:custGeom>
              <a:avLst/>
              <a:gdLst/>
              <a:ahLst/>
              <a:cxnLst/>
              <a:rect r="r" b="b" t="t" l="l"/>
              <a:pathLst>
                <a:path h="3225408" w="2741597">
                  <a:moveTo>
                    <a:pt x="0" y="0"/>
                  </a:moveTo>
                  <a:lnTo>
                    <a:pt x="2741597" y="0"/>
                  </a:lnTo>
                  <a:lnTo>
                    <a:pt x="2741597" y="3225408"/>
                  </a:lnTo>
                  <a:lnTo>
                    <a:pt x="0" y="3225408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6">
                <a:extLst>
                  <a:ext uri="{96DAC541-7B7A-43D3-8B79-37D633B846F1}">
                    <asvg:svgBlip xmlns:asvg="http://schemas.microsoft.com/office/drawing/2016/SVG/main" r:embed="rId7"/>
                  </a:ext>
                </a:extLst>
              </a:blip>
              <a:stretch>
                <a:fillRect l="0" t="0" r="0" b="0"/>
              </a:stretch>
            </a:blipFill>
          </p:spPr>
        </p:sp>
        <p:sp>
          <p:nvSpPr>
            <p:cNvPr name="Freeform 14" id="14"/>
            <p:cNvSpPr/>
            <p:nvPr/>
          </p:nvSpPr>
          <p:spPr>
            <a:xfrm flipH="false" flipV="false" rot="5400000">
              <a:off x="2630891" y="3664227"/>
              <a:ext cx="1608672" cy="731035"/>
            </a:xfrm>
            <a:custGeom>
              <a:avLst/>
              <a:gdLst/>
              <a:ahLst/>
              <a:cxnLst/>
              <a:rect r="r" b="b" t="t" l="l"/>
              <a:pathLst>
                <a:path h="731035" w="1608672">
                  <a:moveTo>
                    <a:pt x="0" y="0"/>
                  </a:moveTo>
                  <a:lnTo>
                    <a:pt x="1608672" y="0"/>
                  </a:lnTo>
                  <a:lnTo>
                    <a:pt x="1608672" y="731035"/>
                  </a:lnTo>
                  <a:lnTo>
                    <a:pt x="0" y="731035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14">
                <a:extLst>
                  <a:ext uri="{96DAC541-7B7A-43D3-8B79-37D633B846F1}">
                    <asvg:svgBlip xmlns:asvg="http://schemas.microsoft.com/office/drawing/2016/SVG/main" r:embed="rId15"/>
                  </a:ext>
                </a:extLst>
              </a:blip>
              <a:stretch>
                <a:fillRect l="0" t="0" r="0" b="-213802"/>
              </a:stretch>
            </a:blipFill>
          </p:spPr>
        </p:sp>
        <p:sp>
          <p:nvSpPr>
            <p:cNvPr name="Freeform 15" id="15"/>
            <p:cNvSpPr/>
            <p:nvPr/>
          </p:nvSpPr>
          <p:spPr>
            <a:xfrm flipH="true" flipV="true" rot="5400000">
              <a:off x="3361925" y="3664227"/>
              <a:ext cx="1608672" cy="731035"/>
            </a:xfrm>
            <a:custGeom>
              <a:avLst/>
              <a:gdLst/>
              <a:ahLst/>
              <a:cxnLst/>
              <a:rect r="r" b="b" t="t" l="l"/>
              <a:pathLst>
                <a:path h="731035" w="1608672">
                  <a:moveTo>
                    <a:pt x="1608673" y="731035"/>
                  </a:moveTo>
                  <a:lnTo>
                    <a:pt x="0" y="731035"/>
                  </a:lnTo>
                  <a:lnTo>
                    <a:pt x="0" y="0"/>
                  </a:lnTo>
                  <a:lnTo>
                    <a:pt x="1608673" y="0"/>
                  </a:lnTo>
                  <a:lnTo>
                    <a:pt x="1608673" y="731035"/>
                  </a:lnTo>
                  <a:close/>
                </a:path>
              </a:pathLst>
            </a:custGeom>
            <a:blipFill>
              <a:blip r:embed="rId14">
                <a:extLst>
                  <a:ext uri="{96DAC541-7B7A-43D3-8B79-37D633B846F1}">
                    <asvg:svgBlip xmlns:asvg="http://schemas.microsoft.com/office/drawing/2016/SVG/main" r:embed="rId15"/>
                  </a:ext>
                </a:extLst>
              </a:blip>
              <a:stretch>
                <a:fillRect l="0" t="0" r="0" b="-213802"/>
              </a:stretch>
            </a:blipFill>
          </p:spPr>
        </p:sp>
        <p:sp>
          <p:nvSpPr>
            <p:cNvPr name="Freeform 16" id="16"/>
            <p:cNvSpPr/>
            <p:nvPr/>
          </p:nvSpPr>
          <p:spPr>
            <a:xfrm flipH="false" flipV="false" rot="0">
              <a:off x="4682414" y="3225408"/>
              <a:ext cx="1612704" cy="1608672"/>
            </a:xfrm>
            <a:custGeom>
              <a:avLst/>
              <a:gdLst/>
              <a:ahLst/>
              <a:cxnLst/>
              <a:rect r="r" b="b" t="t" l="l"/>
              <a:pathLst>
                <a:path h="1608672" w="1612704">
                  <a:moveTo>
                    <a:pt x="0" y="0"/>
                  </a:moveTo>
                  <a:lnTo>
                    <a:pt x="1612704" y="0"/>
                  </a:lnTo>
                  <a:lnTo>
                    <a:pt x="1612704" y="1608673"/>
                  </a:lnTo>
                  <a:lnTo>
                    <a:pt x="0" y="1608673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16">
                <a:extLst>
                  <a:ext uri="{96DAC541-7B7A-43D3-8B79-37D633B846F1}">
                    <asvg:svgBlip xmlns:asvg="http://schemas.microsoft.com/office/drawing/2016/SVG/main" r:embed="rId17"/>
                  </a:ext>
                </a:extLst>
              </a:blip>
              <a:stretch>
                <a:fillRect l="0" t="0" r="0" b="0"/>
              </a:stretch>
            </a:blipFill>
          </p:spPr>
        </p:sp>
        <p:sp>
          <p:nvSpPr>
            <p:cNvPr name="Freeform 17" id="17"/>
            <p:cNvSpPr/>
            <p:nvPr/>
          </p:nvSpPr>
          <p:spPr>
            <a:xfrm flipH="false" flipV="false" rot="0">
              <a:off x="1054465" y="0"/>
              <a:ext cx="1638896" cy="4941432"/>
            </a:xfrm>
            <a:custGeom>
              <a:avLst/>
              <a:gdLst/>
              <a:ahLst/>
              <a:cxnLst/>
              <a:rect r="r" b="b" t="t" l="l"/>
              <a:pathLst>
                <a:path h="4941432" w="1638896">
                  <a:moveTo>
                    <a:pt x="0" y="0"/>
                  </a:moveTo>
                  <a:lnTo>
                    <a:pt x="1638896" y="0"/>
                  </a:lnTo>
                  <a:lnTo>
                    <a:pt x="1638896" y="4941432"/>
                  </a:lnTo>
                  <a:lnTo>
                    <a:pt x="0" y="4941432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2">
                <a:extLst>
                  <a:ext uri="{96DAC541-7B7A-43D3-8B79-37D633B846F1}">
                    <asvg:svgBlip xmlns:asvg="http://schemas.microsoft.com/office/drawing/2016/SVG/main" r:embed="rId3"/>
                  </a:ext>
                </a:extLst>
              </a:blip>
              <a:stretch>
                <a:fillRect l="0" t="0" r="-98619" b="0"/>
              </a:stretch>
            </a:blipFill>
          </p:spPr>
        </p:sp>
        <p:sp>
          <p:nvSpPr>
            <p:cNvPr name="Freeform 18" id="18"/>
            <p:cNvSpPr/>
            <p:nvPr/>
          </p:nvSpPr>
          <p:spPr>
            <a:xfrm flipH="false" flipV="false" rot="0">
              <a:off x="0" y="3134363"/>
              <a:ext cx="2108929" cy="1211378"/>
            </a:xfrm>
            <a:custGeom>
              <a:avLst/>
              <a:gdLst/>
              <a:ahLst/>
              <a:cxnLst/>
              <a:rect r="r" b="b" t="t" l="l"/>
              <a:pathLst>
                <a:path h="1211378" w="2108929">
                  <a:moveTo>
                    <a:pt x="0" y="0"/>
                  </a:moveTo>
                  <a:lnTo>
                    <a:pt x="2108929" y="0"/>
                  </a:lnTo>
                  <a:lnTo>
                    <a:pt x="2108929" y="1211378"/>
                  </a:lnTo>
                  <a:lnTo>
                    <a:pt x="0" y="1211378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18">
                <a:extLst>
                  <a:ext uri="{96DAC541-7B7A-43D3-8B79-37D633B846F1}">
                    <asvg:svgBlip xmlns:asvg="http://schemas.microsoft.com/office/drawing/2016/SVG/main" r:embed="rId19"/>
                  </a:ext>
                </a:extLst>
              </a:blip>
              <a:stretch>
                <a:fillRect l="0" t="0" r="0" b="-102728"/>
              </a:stretch>
            </a:blipFill>
          </p:spPr>
        </p:sp>
      </p:grpSp>
      <p:sp>
        <p:nvSpPr>
          <p:cNvPr name="TextBox 19" id="19"/>
          <p:cNvSpPr txBox="true"/>
          <p:nvPr/>
        </p:nvSpPr>
        <p:spPr>
          <a:xfrm rot="0">
            <a:off x="184376" y="566925"/>
            <a:ext cx="17919248" cy="1104524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7512"/>
              </a:lnSpc>
            </a:pPr>
            <a:r>
              <a:rPr lang="en-US" sz="8441">
                <a:solidFill>
                  <a:srgbClr val="88A3B6"/>
                </a:solidFill>
                <a:latin typeface="Sailors"/>
                <a:ea typeface="Sailors"/>
                <a:cs typeface="Sailors"/>
                <a:sym typeface="Sailors"/>
              </a:rPr>
              <a:t>CHALLENGE WITHOUT OVERLOAD</a:t>
            </a:r>
          </a:p>
        </p:txBody>
      </p:sp>
      <p:sp>
        <p:nvSpPr>
          <p:cNvPr name="TextBox 20" id="20"/>
          <p:cNvSpPr txBox="true"/>
          <p:nvPr/>
        </p:nvSpPr>
        <p:spPr>
          <a:xfrm rot="0">
            <a:off x="4913757" y="2077634"/>
            <a:ext cx="13053647" cy="678942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3839"/>
              </a:lnSpc>
            </a:pPr>
            <a:r>
              <a:rPr lang="en-US" sz="2999">
                <a:solidFill>
                  <a:srgbClr val="88A3B6"/>
                </a:solidFill>
                <a:latin typeface="Garet"/>
                <a:ea typeface="Garet"/>
                <a:cs typeface="Garet"/>
                <a:sym typeface="Garet"/>
              </a:rPr>
              <a:t>To</a:t>
            </a:r>
            <a:r>
              <a:rPr lang="en-US" sz="2999">
                <a:solidFill>
                  <a:srgbClr val="88A3B6"/>
                </a:solidFill>
                <a:latin typeface="Garet"/>
                <a:ea typeface="Garet"/>
                <a:cs typeface="Garet"/>
                <a:sym typeface="Garet"/>
              </a:rPr>
              <a:t>o little challenge can lead to diseng</a:t>
            </a:r>
            <a:r>
              <a:rPr lang="en-US" sz="2999">
                <a:solidFill>
                  <a:srgbClr val="88A3B6"/>
                </a:solidFill>
                <a:latin typeface="Garet"/>
                <a:ea typeface="Garet"/>
                <a:cs typeface="Garet"/>
                <a:sym typeface="Garet"/>
              </a:rPr>
              <a:t>agement.</a:t>
            </a:r>
          </a:p>
          <a:p>
            <a:pPr algn="l">
              <a:lnSpc>
                <a:spcPts val="3839"/>
              </a:lnSpc>
            </a:pPr>
          </a:p>
          <a:p>
            <a:pPr algn="l">
              <a:lnSpc>
                <a:spcPts val="3839"/>
              </a:lnSpc>
            </a:pPr>
          </a:p>
          <a:p>
            <a:pPr algn="l">
              <a:lnSpc>
                <a:spcPts val="3839"/>
              </a:lnSpc>
            </a:pPr>
            <a:r>
              <a:rPr lang="en-US" sz="2999">
                <a:solidFill>
                  <a:srgbClr val="88A3B6"/>
                </a:solidFill>
                <a:latin typeface="Garet"/>
                <a:ea typeface="Garet"/>
                <a:cs typeface="Garet"/>
                <a:sym typeface="Garet"/>
              </a:rPr>
              <a:t>Too much challenge can lead to frustration.</a:t>
            </a:r>
          </a:p>
          <a:p>
            <a:pPr algn="l">
              <a:lnSpc>
                <a:spcPts val="3839"/>
              </a:lnSpc>
            </a:pPr>
          </a:p>
          <a:p>
            <a:pPr algn="l">
              <a:lnSpc>
                <a:spcPts val="3839"/>
              </a:lnSpc>
            </a:pPr>
          </a:p>
          <a:p>
            <a:pPr algn="l">
              <a:lnSpc>
                <a:spcPts val="3839"/>
              </a:lnSpc>
            </a:pPr>
            <a:r>
              <a:rPr lang="en-US" sz="2999">
                <a:solidFill>
                  <a:srgbClr val="88A3B6"/>
                </a:solidFill>
                <a:latin typeface="Garet"/>
                <a:ea typeface="Garet"/>
                <a:cs typeface="Garet"/>
                <a:sym typeface="Garet"/>
              </a:rPr>
              <a:t>The adult’s role is to notice:</a:t>
            </a:r>
          </a:p>
          <a:p>
            <a:pPr algn="l">
              <a:lnSpc>
                <a:spcPts val="3839"/>
              </a:lnSpc>
            </a:pPr>
            <a:r>
              <a:rPr lang="en-US" sz="2999">
                <a:solidFill>
                  <a:srgbClr val="88A3B6"/>
                </a:solidFill>
                <a:latin typeface="Garet"/>
                <a:ea typeface="Garet"/>
                <a:cs typeface="Garet"/>
                <a:sym typeface="Garet"/>
              </a:rPr>
              <a:t>What can this child almost do?</a:t>
            </a:r>
          </a:p>
          <a:p>
            <a:pPr algn="l">
              <a:lnSpc>
                <a:spcPts val="3839"/>
              </a:lnSpc>
            </a:pPr>
          </a:p>
          <a:p>
            <a:pPr algn="l">
              <a:lnSpc>
                <a:spcPts val="3839"/>
              </a:lnSpc>
            </a:pPr>
          </a:p>
          <a:p>
            <a:pPr algn="l">
              <a:lnSpc>
                <a:spcPts val="3839"/>
              </a:lnSpc>
            </a:pPr>
            <a:r>
              <a:rPr lang="en-US" sz="2999">
                <a:solidFill>
                  <a:srgbClr val="88A3B6"/>
                </a:solidFill>
                <a:latin typeface="Garet"/>
                <a:ea typeface="Garet"/>
                <a:cs typeface="Garet"/>
                <a:sym typeface="Garet"/>
              </a:rPr>
              <a:t>Then offer just enough support to keep thinking moving.</a:t>
            </a:r>
          </a:p>
          <a:p>
            <a:pPr algn="l">
              <a:lnSpc>
                <a:spcPts val="3839"/>
              </a:lnSpc>
            </a:pPr>
          </a:p>
          <a:p>
            <a:pPr algn="l">
              <a:lnSpc>
                <a:spcPts val="3839"/>
              </a:lnSpc>
            </a:pPr>
          </a:p>
          <a:p>
            <a:pPr algn="l">
              <a:lnSpc>
                <a:spcPts val="3839"/>
              </a:lnSpc>
            </a:pPr>
          </a:p>
        </p:txBody>
      </p:sp>
    </p:spTree>
  </p:cSld>
  <p:clrMapOvr>
    <a:masterClrMapping/>
  </p:clrMapOvr>
</p:sld>
</file>

<file path=ppt/slides/slide18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bg>
      <p:bgPr>
        <a:solidFill>
          <a:srgbClr val="FFFCF7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name="Group 2" id="2"/>
          <p:cNvGrpSpPr/>
          <p:nvPr/>
        </p:nvGrpSpPr>
        <p:grpSpPr>
          <a:xfrm rot="0">
            <a:off x="-637374" y="6303120"/>
            <a:ext cx="4755087" cy="4844056"/>
            <a:chOff x="0" y="0"/>
            <a:chExt cx="6340116" cy="6458741"/>
          </a:xfrm>
        </p:grpSpPr>
        <p:sp>
          <p:nvSpPr>
            <p:cNvPr name="Freeform 3" id="3"/>
            <p:cNvSpPr/>
            <p:nvPr/>
          </p:nvSpPr>
          <p:spPr>
            <a:xfrm flipH="false" flipV="false" rot="0">
              <a:off x="5646696" y="0"/>
              <a:ext cx="693420" cy="1052630"/>
            </a:xfrm>
            <a:custGeom>
              <a:avLst/>
              <a:gdLst/>
              <a:ahLst/>
              <a:cxnLst/>
              <a:rect r="r" b="b" t="t" l="l"/>
              <a:pathLst>
                <a:path h="1052630" w="693420">
                  <a:moveTo>
                    <a:pt x="0" y="0"/>
                  </a:moveTo>
                  <a:lnTo>
                    <a:pt x="693420" y="0"/>
                  </a:lnTo>
                  <a:lnTo>
                    <a:pt x="693420" y="1052630"/>
                  </a:lnTo>
                  <a:lnTo>
                    <a:pt x="0" y="1052630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2">
                <a:extLst>
                  <a:ext uri="{96DAC541-7B7A-43D3-8B79-37D633B846F1}">
                    <asvg:svgBlip xmlns:asvg="http://schemas.microsoft.com/office/drawing/2016/SVG/main" r:embed="rId3"/>
                  </a:ext>
                </a:extLst>
              </a:blip>
              <a:stretch>
                <a:fillRect l="0" t="0" r="0" b="0"/>
              </a:stretch>
            </a:blipFill>
          </p:spPr>
        </p:sp>
        <p:sp>
          <p:nvSpPr>
            <p:cNvPr name="Freeform 4" id="4"/>
            <p:cNvSpPr/>
            <p:nvPr/>
          </p:nvSpPr>
          <p:spPr>
            <a:xfrm flipH="false" flipV="false" rot="0">
              <a:off x="3818133" y="3936758"/>
              <a:ext cx="2521983" cy="2521983"/>
            </a:xfrm>
            <a:custGeom>
              <a:avLst/>
              <a:gdLst/>
              <a:ahLst/>
              <a:cxnLst/>
              <a:rect r="r" b="b" t="t" l="l"/>
              <a:pathLst>
                <a:path h="2521983" w="2521983">
                  <a:moveTo>
                    <a:pt x="0" y="0"/>
                  </a:moveTo>
                  <a:lnTo>
                    <a:pt x="2521983" y="0"/>
                  </a:lnTo>
                  <a:lnTo>
                    <a:pt x="2521983" y="2521983"/>
                  </a:lnTo>
                  <a:lnTo>
                    <a:pt x="0" y="2521983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4">
                <a:extLst>
                  <a:ext uri="{96DAC541-7B7A-43D3-8B79-37D633B846F1}">
                    <asvg:svgBlip xmlns:asvg="http://schemas.microsoft.com/office/drawing/2016/SVG/main" r:embed="rId5"/>
                  </a:ext>
                </a:extLst>
              </a:blip>
              <a:stretch>
                <a:fillRect l="0" t="0" r="0" b="0"/>
              </a:stretch>
            </a:blipFill>
          </p:spPr>
        </p:sp>
        <p:sp>
          <p:nvSpPr>
            <p:cNvPr name="Freeform 5" id="5"/>
            <p:cNvSpPr/>
            <p:nvPr/>
          </p:nvSpPr>
          <p:spPr>
            <a:xfrm flipH="false" flipV="true" rot="0">
              <a:off x="3818133" y="1414774"/>
              <a:ext cx="2521983" cy="2521983"/>
            </a:xfrm>
            <a:custGeom>
              <a:avLst/>
              <a:gdLst/>
              <a:ahLst/>
              <a:cxnLst/>
              <a:rect r="r" b="b" t="t" l="l"/>
              <a:pathLst>
                <a:path h="2521983" w="2521983">
                  <a:moveTo>
                    <a:pt x="0" y="2521984"/>
                  </a:moveTo>
                  <a:lnTo>
                    <a:pt x="2521983" y="2521984"/>
                  </a:lnTo>
                  <a:lnTo>
                    <a:pt x="2521983" y="0"/>
                  </a:lnTo>
                  <a:lnTo>
                    <a:pt x="0" y="0"/>
                  </a:lnTo>
                  <a:lnTo>
                    <a:pt x="0" y="2521984"/>
                  </a:lnTo>
                  <a:close/>
                </a:path>
              </a:pathLst>
            </a:custGeom>
            <a:blipFill>
              <a:blip r:embed="rId4">
                <a:extLst>
                  <a:ext uri="{96DAC541-7B7A-43D3-8B79-37D633B846F1}">
                    <asvg:svgBlip xmlns:asvg="http://schemas.microsoft.com/office/drawing/2016/SVG/main" r:embed="rId5"/>
                  </a:ext>
                </a:extLst>
              </a:blip>
              <a:stretch>
                <a:fillRect l="0" t="0" r="0" b="0"/>
              </a:stretch>
            </a:blipFill>
          </p:spPr>
        </p:sp>
        <p:sp>
          <p:nvSpPr>
            <p:cNvPr name="Freeform 6" id="6"/>
            <p:cNvSpPr/>
            <p:nvPr/>
          </p:nvSpPr>
          <p:spPr>
            <a:xfrm flipH="false" flipV="false" rot="0">
              <a:off x="4732415" y="0"/>
              <a:ext cx="693420" cy="1052630"/>
            </a:xfrm>
            <a:custGeom>
              <a:avLst/>
              <a:gdLst/>
              <a:ahLst/>
              <a:cxnLst/>
              <a:rect r="r" b="b" t="t" l="l"/>
              <a:pathLst>
                <a:path h="1052630" w="693420">
                  <a:moveTo>
                    <a:pt x="0" y="0"/>
                  </a:moveTo>
                  <a:lnTo>
                    <a:pt x="693420" y="0"/>
                  </a:lnTo>
                  <a:lnTo>
                    <a:pt x="693420" y="1052630"/>
                  </a:lnTo>
                  <a:lnTo>
                    <a:pt x="0" y="1052630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2">
                <a:extLst>
                  <a:ext uri="{96DAC541-7B7A-43D3-8B79-37D633B846F1}">
                    <asvg:svgBlip xmlns:asvg="http://schemas.microsoft.com/office/drawing/2016/SVG/main" r:embed="rId3"/>
                  </a:ext>
                </a:extLst>
              </a:blip>
              <a:stretch>
                <a:fillRect l="0" t="0" r="0" b="0"/>
              </a:stretch>
            </a:blipFill>
          </p:spPr>
        </p:sp>
        <p:sp>
          <p:nvSpPr>
            <p:cNvPr name="Freeform 7" id="7"/>
            <p:cNvSpPr/>
            <p:nvPr/>
          </p:nvSpPr>
          <p:spPr>
            <a:xfrm flipH="false" flipV="false" rot="0">
              <a:off x="2833603" y="2881208"/>
              <a:ext cx="1969060" cy="2316542"/>
            </a:xfrm>
            <a:custGeom>
              <a:avLst/>
              <a:gdLst/>
              <a:ahLst/>
              <a:cxnLst/>
              <a:rect r="r" b="b" t="t" l="l"/>
              <a:pathLst>
                <a:path h="2316542" w="1969060">
                  <a:moveTo>
                    <a:pt x="0" y="0"/>
                  </a:moveTo>
                  <a:lnTo>
                    <a:pt x="1969060" y="0"/>
                  </a:lnTo>
                  <a:lnTo>
                    <a:pt x="1969060" y="2316542"/>
                  </a:lnTo>
                  <a:lnTo>
                    <a:pt x="0" y="2316542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6">
                <a:extLst>
                  <a:ext uri="{96DAC541-7B7A-43D3-8B79-37D633B846F1}">
                    <asvg:svgBlip xmlns:asvg="http://schemas.microsoft.com/office/drawing/2016/SVG/main" r:embed="rId7"/>
                  </a:ext>
                </a:extLst>
              </a:blip>
              <a:stretch>
                <a:fillRect l="0" t="0" r="0" b="0"/>
              </a:stretch>
            </a:blipFill>
          </p:spPr>
        </p:sp>
        <p:sp>
          <p:nvSpPr>
            <p:cNvPr name="Freeform 8" id="8"/>
            <p:cNvSpPr/>
            <p:nvPr/>
          </p:nvSpPr>
          <p:spPr>
            <a:xfrm flipH="false" flipV="false" rot="0">
              <a:off x="3818133" y="0"/>
              <a:ext cx="693420" cy="1052630"/>
            </a:xfrm>
            <a:custGeom>
              <a:avLst/>
              <a:gdLst/>
              <a:ahLst/>
              <a:cxnLst/>
              <a:rect r="r" b="b" t="t" l="l"/>
              <a:pathLst>
                <a:path h="1052630" w="693420">
                  <a:moveTo>
                    <a:pt x="0" y="0"/>
                  </a:moveTo>
                  <a:lnTo>
                    <a:pt x="693420" y="0"/>
                  </a:lnTo>
                  <a:lnTo>
                    <a:pt x="693420" y="1052630"/>
                  </a:lnTo>
                  <a:lnTo>
                    <a:pt x="0" y="1052630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2">
                <a:extLst>
                  <a:ext uri="{96DAC541-7B7A-43D3-8B79-37D633B846F1}">
                    <asvg:svgBlip xmlns:asvg="http://schemas.microsoft.com/office/drawing/2016/SVG/main" r:embed="rId3"/>
                  </a:ext>
                </a:extLst>
              </a:blip>
              <a:stretch>
                <a:fillRect l="0" t="0" r="0" b="0"/>
              </a:stretch>
            </a:blipFill>
          </p:spPr>
        </p:sp>
        <p:sp>
          <p:nvSpPr>
            <p:cNvPr name="Freeform 9" id="9"/>
            <p:cNvSpPr/>
            <p:nvPr/>
          </p:nvSpPr>
          <p:spPr>
            <a:xfrm flipH="false" flipV="false" rot="0">
              <a:off x="0" y="0"/>
              <a:ext cx="3239688" cy="3239688"/>
            </a:xfrm>
            <a:custGeom>
              <a:avLst/>
              <a:gdLst/>
              <a:ahLst/>
              <a:cxnLst/>
              <a:rect r="r" b="b" t="t" l="l"/>
              <a:pathLst>
                <a:path h="3239688" w="3239688">
                  <a:moveTo>
                    <a:pt x="0" y="0"/>
                  </a:moveTo>
                  <a:lnTo>
                    <a:pt x="3239688" y="0"/>
                  </a:lnTo>
                  <a:lnTo>
                    <a:pt x="3239688" y="3239688"/>
                  </a:lnTo>
                  <a:lnTo>
                    <a:pt x="0" y="3239688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8">
                <a:extLst>
                  <a:ext uri="{96DAC541-7B7A-43D3-8B79-37D633B846F1}">
                    <asvg:svgBlip xmlns:asvg="http://schemas.microsoft.com/office/drawing/2016/SVG/main" r:embed="rId9"/>
                  </a:ext>
                </a:extLst>
              </a:blip>
              <a:stretch>
                <a:fillRect l="0" t="0" r="0" b="0"/>
              </a:stretch>
            </a:blipFill>
          </p:spPr>
        </p:sp>
        <p:sp>
          <p:nvSpPr>
            <p:cNvPr name="Freeform 10" id="10"/>
            <p:cNvSpPr/>
            <p:nvPr/>
          </p:nvSpPr>
          <p:spPr>
            <a:xfrm flipH="false" flipV="false" rot="5400000">
              <a:off x="491244" y="3654464"/>
              <a:ext cx="2751884" cy="2745004"/>
            </a:xfrm>
            <a:custGeom>
              <a:avLst/>
              <a:gdLst/>
              <a:ahLst/>
              <a:cxnLst/>
              <a:rect r="r" b="b" t="t" l="l"/>
              <a:pathLst>
                <a:path h="2745004" w="2751884">
                  <a:moveTo>
                    <a:pt x="0" y="0"/>
                  </a:moveTo>
                  <a:lnTo>
                    <a:pt x="2751884" y="0"/>
                  </a:lnTo>
                  <a:lnTo>
                    <a:pt x="2751884" y="2745004"/>
                  </a:lnTo>
                  <a:lnTo>
                    <a:pt x="0" y="2745004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10">
                <a:extLst>
                  <a:ext uri="{96DAC541-7B7A-43D3-8B79-37D633B846F1}">
                    <asvg:svgBlip xmlns:asvg="http://schemas.microsoft.com/office/drawing/2016/SVG/main" r:embed="rId11"/>
                  </a:ext>
                </a:extLst>
              </a:blip>
              <a:stretch>
                <a:fillRect l="0" t="0" r="0" b="0"/>
              </a:stretch>
            </a:blipFill>
          </p:spPr>
        </p:sp>
      </p:grpSp>
      <p:grpSp>
        <p:nvGrpSpPr>
          <p:cNvPr name="Group 11" id="11"/>
          <p:cNvGrpSpPr/>
          <p:nvPr/>
        </p:nvGrpSpPr>
        <p:grpSpPr>
          <a:xfrm rot="0">
            <a:off x="-637374" y="2096684"/>
            <a:ext cx="4721338" cy="3706074"/>
            <a:chOff x="0" y="0"/>
            <a:chExt cx="6295118" cy="4941432"/>
          </a:xfrm>
        </p:grpSpPr>
        <p:sp>
          <p:nvSpPr>
            <p:cNvPr name="Freeform 12" id="12"/>
            <p:cNvSpPr/>
            <p:nvPr/>
          </p:nvSpPr>
          <p:spPr>
            <a:xfrm flipH="false" flipV="false" rot="0">
              <a:off x="3069710" y="0"/>
              <a:ext cx="3225408" cy="3225408"/>
            </a:xfrm>
            <a:custGeom>
              <a:avLst/>
              <a:gdLst/>
              <a:ahLst/>
              <a:cxnLst/>
              <a:rect r="r" b="b" t="t" l="l"/>
              <a:pathLst>
                <a:path h="3225408" w="3225408">
                  <a:moveTo>
                    <a:pt x="0" y="0"/>
                  </a:moveTo>
                  <a:lnTo>
                    <a:pt x="3225408" y="0"/>
                  </a:lnTo>
                  <a:lnTo>
                    <a:pt x="3225408" y="3225408"/>
                  </a:lnTo>
                  <a:lnTo>
                    <a:pt x="0" y="3225408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12">
                <a:extLst>
                  <a:ext uri="{96DAC541-7B7A-43D3-8B79-37D633B846F1}">
                    <asvg:svgBlip xmlns:asvg="http://schemas.microsoft.com/office/drawing/2016/SVG/main" r:embed="rId13"/>
                  </a:ext>
                </a:extLst>
              </a:blip>
              <a:stretch>
                <a:fillRect l="-80214" t="-80214" r="0" b="0"/>
              </a:stretch>
            </a:blipFill>
          </p:spPr>
        </p:sp>
        <p:sp>
          <p:nvSpPr>
            <p:cNvPr name="Freeform 13" id="13"/>
            <p:cNvSpPr/>
            <p:nvPr/>
          </p:nvSpPr>
          <p:spPr>
            <a:xfrm flipH="false" flipV="false" rot="0">
              <a:off x="3311615" y="0"/>
              <a:ext cx="2741597" cy="3225408"/>
            </a:xfrm>
            <a:custGeom>
              <a:avLst/>
              <a:gdLst/>
              <a:ahLst/>
              <a:cxnLst/>
              <a:rect r="r" b="b" t="t" l="l"/>
              <a:pathLst>
                <a:path h="3225408" w="2741597">
                  <a:moveTo>
                    <a:pt x="0" y="0"/>
                  </a:moveTo>
                  <a:lnTo>
                    <a:pt x="2741597" y="0"/>
                  </a:lnTo>
                  <a:lnTo>
                    <a:pt x="2741597" y="3225408"/>
                  </a:lnTo>
                  <a:lnTo>
                    <a:pt x="0" y="3225408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6">
                <a:extLst>
                  <a:ext uri="{96DAC541-7B7A-43D3-8B79-37D633B846F1}">
                    <asvg:svgBlip xmlns:asvg="http://schemas.microsoft.com/office/drawing/2016/SVG/main" r:embed="rId7"/>
                  </a:ext>
                </a:extLst>
              </a:blip>
              <a:stretch>
                <a:fillRect l="0" t="0" r="0" b="0"/>
              </a:stretch>
            </a:blipFill>
          </p:spPr>
        </p:sp>
        <p:sp>
          <p:nvSpPr>
            <p:cNvPr name="Freeform 14" id="14"/>
            <p:cNvSpPr/>
            <p:nvPr/>
          </p:nvSpPr>
          <p:spPr>
            <a:xfrm flipH="false" flipV="false" rot="5400000">
              <a:off x="2630891" y="3664227"/>
              <a:ext cx="1608672" cy="731035"/>
            </a:xfrm>
            <a:custGeom>
              <a:avLst/>
              <a:gdLst/>
              <a:ahLst/>
              <a:cxnLst/>
              <a:rect r="r" b="b" t="t" l="l"/>
              <a:pathLst>
                <a:path h="731035" w="1608672">
                  <a:moveTo>
                    <a:pt x="0" y="0"/>
                  </a:moveTo>
                  <a:lnTo>
                    <a:pt x="1608672" y="0"/>
                  </a:lnTo>
                  <a:lnTo>
                    <a:pt x="1608672" y="731035"/>
                  </a:lnTo>
                  <a:lnTo>
                    <a:pt x="0" y="731035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14">
                <a:extLst>
                  <a:ext uri="{96DAC541-7B7A-43D3-8B79-37D633B846F1}">
                    <asvg:svgBlip xmlns:asvg="http://schemas.microsoft.com/office/drawing/2016/SVG/main" r:embed="rId15"/>
                  </a:ext>
                </a:extLst>
              </a:blip>
              <a:stretch>
                <a:fillRect l="0" t="0" r="0" b="-213802"/>
              </a:stretch>
            </a:blipFill>
          </p:spPr>
        </p:sp>
        <p:sp>
          <p:nvSpPr>
            <p:cNvPr name="Freeform 15" id="15"/>
            <p:cNvSpPr/>
            <p:nvPr/>
          </p:nvSpPr>
          <p:spPr>
            <a:xfrm flipH="true" flipV="true" rot="5400000">
              <a:off x="3361925" y="3664227"/>
              <a:ext cx="1608672" cy="731035"/>
            </a:xfrm>
            <a:custGeom>
              <a:avLst/>
              <a:gdLst/>
              <a:ahLst/>
              <a:cxnLst/>
              <a:rect r="r" b="b" t="t" l="l"/>
              <a:pathLst>
                <a:path h="731035" w="1608672">
                  <a:moveTo>
                    <a:pt x="1608673" y="731035"/>
                  </a:moveTo>
                  <a:lnTo>
                    <a:pt x="0" y="731035"/>
                  </a:lnTo>
                  <a:lnTo>
                    <a:pt x="0" y="0"/>
                  </a:lnTo>
                  <a:lnTo>
                    <a:pt x="1608673" y="0"/>
                  </a:lnTo>
                  <a:lnTo>
                    <a:pt x="1608673" y="731035"/>
                  </a:lnTo>
                  <a:close/>
                </a:path>
              </a:pathLst>
            </a:custGeom>
            <a:blipFill>
              <a:blip r:embed="rId14">
                <a:extLst>
                  <a:ext uri="{96DAC541-7B7A-43D3-8B79-37D633B846F1}">
                    <asvg:svgBlip xmlns:asvg="http://schemas.microsoft.com/office/drawing/2016/SVG/main" r:embed="rId15"/>
                  </a:ext>
                </a:extLst>
              </a:blip>
              <a:stretch>
                <a:fillRect l="0" t="0" r="0" b="-213802"/>
              </a:stretch>
            </a:blipFill>
          </p:spPr>
        </p:sp>
        <p:sp>
          <p:nvSpPr>
            <p:cNvPr name="Freeform 16" id="16"/>
            <p:cNvSpPr/>
            <p:nvPr/>
          </p:nvSpPr>
          <p:spPr>
            <a:xfrm flipH="false" flipV="false" rot="0">
              <a:off x="4682414" y="3225408"/>
              <a:ext cx="1612704" cy="1608672"/>
            </a:xfrm>
            <a:custGeom>
              <a:avLst/>
              <a:gdLst/>
              <a:ahLst/>
              <a:cxnLst/>
              <a:rect r="r" b="b" t="t" l="l"/>
              <a:pathLst>
                <a:path h="1608672" w="1612704">
                  <a:moveTo>
                    <a:pt x="0" y="0"/>
                  </a:moveTo>
                  <a:lnTo>
                    <a:pt x="1612704" y="0"/>
                  </a:lnTo>
                  <a:lnTo>
                    <a:pt x="1612704" y="1608673"/>
                  </a:lnTo>
                  <a:lnTo>
                    <a:pt x="0" y="1608673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16">
                <a:extLst>
                  <a:ext uri="{96DAC541-7B7A-43D3-8B79-37D633B846F1}">
                    <asvg:svgBlip xmlns:asvg="http://schemas.microsoft.com/office/drawing/2016/SVG/main" r:embed="rId17"/>
                  </a:ext>
                </a:extLst>
              </a:blip>
              <a:stretch>
                <a:fillRect l="0" t="0" r="0" b="0"/>
              </a:stretch>
            </a:blipFill>
          </p:spPr>
        </p:sp>
        <p:sp>
          <p:nvSpPr>
            <p:cNvPr name="Freeform 17" id="17"/>
            <p:cNvSpPr/>
            <p:nvPr/>
          </p:nvSpPr>
          <p:spPr>
            <a:xfrm flipH="false" flipV="false" rot="0">
              <a:off x="1054465" y="0"/>
              <a:ext cx="1638896" cy="4941432"/>
            </a:xfrm>
            <a:custGeom>
              <a:avLst/>
              <a:gdLst/>
              <a:ahLst/>
              <a:cxnLst/>
              <a:rect r="r" b="b" t="t" l="l"/>
              <a:pathLst>
                <a:path h="4941432" w="1638896">
                  <a:moveTo>
                    <a:pt x="0" y="0"/>
                  </a:moveTo>
                  <a:lnTo>
                    <a:pt x="1638896" y="0"/>
                  </a:lnTo>
                  <a:lnTo>
                    <a:pt x="1638896" y="4941432"/>
                  </a:lnTo>
                  <a:lnTo>
                    <a:pt x="0" y="4941432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2">
                <a:extLst>
                  <a:ext uri="{96DAC541-7B7A-43D3-8B79-37D633B846F1}">
                    <asvg:svgBlip xmlns:asvg="http://schemas.microsoft.com/office/drawing/2016/SVG/main" r:embed="rId3"/>
                  </a:ext>
                </a:extLst>
              </a:blip>
              <a:stretch>
                <a:fillRect l="0" t="0" r="-98619" b="0"/>
              </a:stretch>
            </a:blipFill>
          </p:spPr>
        </p:sp>
        <p:sp>
          <p:nvSpPr>
            <p:cNvPr name="Freeform 18" id="18"/>
            <p:cNvSpPr/>
            <p:nvPr/>
          </p:nvSpPr>
          <p:spPr>
            <a:xfrm flipH="false" flipV="false" rot="0">
              <a:off x="0" y="3134363"/>
              <a:ext cx="2108929" cy="1211378"/>
            </a:xfrm>
            <a:custGeom>
              <a:avLst/>
              <a:gdLst/>
              <a:ahLst/>
              <a:cxnLst/>
              <a:rect r="r" b="b" t="t" l="l"/>
              <a:pathLst>
                <a:path h="1211378" w="2108929">
                  <a:moveTo>
                    <a:pt x="0" y="0"/>
                  </a:moveTo>
                  <a:lnTo>
                    <a:pt x="2108929" y="0"/>
                  </a:lnTo>
                  <a:lnTo>
                    <a:pt x="2108929" y="1211378"/>
                  </a:lnTo>
                  <a:lnTo>
                    <a:pt x="0" y="1211378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18">
                <a:extLst>
                  <a:ext uri="{96DAC541-7B7A-43D3-8B79-37D633B846F1}">
                    <asvg:svgBlip xmlns:asvg="http://schemas.microsoft.com/office/drawing/2016/SVG/main" r:embed="rId19"/>
                  </a:ext>
                </a:extLst>
              </a:blip>
              <a:stretch>
                <a:fillRect l="0" t="0" r="0" b="-102728"/>
              </a:stretch>
            </a:blipFill>
          </p:spPr>
        </p:sp>
      </p:grpSp>
      <p:sp>
        <p:nvSpPr>
          <p:cNvPr name="TextBox 19" id="19"/>
          <p:cNvSpPr txBox="true"/>
          <p:nvPr/>
        </p:nvSpPr>
        <p:spPr>
          <a:xfrm rot="0">
            <a:off x="184376" y="566925"/>
            <a:ext cx="17919248" cy="1104524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7512"/>
              </a:lnSpc>
            </a:pPr>
            <a:r>
              <a:rPr lang="en-US" sz="8441">
                <a:solidFill>
                  <a:srgbClr val="88A3B6"/>
                </a:solidFill>
                <a:latin typeface="Sailors"/>
                <a:ea typeface="Sailors"/>
                <a:cs typeface="Sailors"/>
                <a:sym typeface="Sailors"/>
              </a:rPr>
              <a:t>THE ADULT’S ROLE</a:t>
            </a:r>
          </a:p>
        </p:txBody>
      </p:sp>
      <p:sp>
        <p:nvSpPr>
          <p:cNvPr name="TextBox 20" id="20"/>
          <p:cNvSpPr txBox="true"/>
          <p:nvPr/>
        </p:nvSpPr>
        <p:spPr>
          <a:xfrm rot="0">
            <a:off x="4913757" y="2077634"/>
            <a:ext cx="13053647" cy="727519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3839"/>
              </a:lnSpc>
            </a:pPr>
            <a:r>
              <a:rPr lang="en-US" sz="2999">
                <a:solidFill>
                  <a:srgbClr val="88A3B6"/>
                </a:solidFill>
                <a:latin typeface="Garet"/>
                <a:ea typeface="Garet"/>
                <a:cs typeface="Garet"/>
                <a:sym typeface="Garet"/>
              </a:rPr>
              <a:t>Our r</a:t>
            </a:r>
            <a:r>
              <a:rPr lang="en-US" sz="2999">
                <a:solidFill>
                  <a:srgbClr val="88A3B6"/>
                </a:solidFill>
                <a:latin typeface="Garet"/>
                <a:ea typeface="Garet"/>
                <a:cs typeface="Garet"/>
                <a:sym typeface="Garet"/>
              </a:rPr>
              <a:t>ole is not to control every play episod</a:t>
            </a:r>
            <a:r>
              <a:rPr lang="en-US" sz="2999">
                <a:solidFill>
                  <a:srgbClr val="88A3B6"/>
                </a:solidFill>
                <a:latin typeface="Garet"/>
                <a:ea typeface="Garet"/>
                <a:cs typeface="Garet"/>
                <a:sym typeface="Garet"/>
              </a:rPr>
              <a:t>e.</a:t>
            </a:r>
          </a:p>
          <a:p>
            <a:pPr algn="l">
              <a:lnSpc>
                <a:spcPts val="3839"/>
              </a:lnSpc>
            </a:pPr>
          </a:p>
          <a:p>
            <a:pPr algn="l">
              <a:lnSpc>
                <a:spcPts val="3839"/>
              </a:lnSpc>
            </a:pPr>
            <a:r>
              <a:rPr lang="en-US" sz="2999">
                <a:solidFill>
                  <a:srgbClr val="88A3B6"/>
                </a:solidFill>
                <a:latin typeface="Garet"/>
                <a:ea typeface="Garet"/>
                <a:cs typeface="Garet"/>
                <a:sym typeface="Garet"/>
              </a:rPr>
              <a:t>We can:</a:t>
            </a:r>
          </a:p>
          <a:p>
            <a:pPr algn="l">
              <a:lnSpc>
                <a:spcPts val="3839"/>
              </a:lnSpc>
            </a:pPr>
          </a:p>
          <a:p>
            <a:pPr algn="l" marL="647698" indent="-323849" lvl="1">
              <a:lnSpc>
                <a:spcPts val="3839"/>
              </a:lnSpc>
              <a:buFont typeface="Arial"/>
              <a:buChar char="•"/>
            </a:pPr>
            <a:r>
              <a:rPr lang="en-US" sz="2999">
                <a:solidFill>
                  <a:srgbClr val="88A3B6"/>
                </a:solidFill>
                <a:latin typeface="Garet"/>
                <a:ea typeface="Garet"/>
                <a:cs typeface="Garet"/>
                <a:sym typeface="Garet"/>
              </a:rPr>
              <a:t>protect time</a:t>
            </a:r>
          </a:p>
          <a:p>
            <a:pPr algn="l" marL="647698" indent="-323849" lvl="1">
              <a:lnSpc>
                <a:spcPts val="3839"/>
              </a:lnSpc>
              <a:buFont typeface="Arial"/>
              <a:buChar char="•"/>
            </a:pPr>
            <a:r>
              <a:rPr lang="en-US" sz="2999">
                <a:solidFill>
                  <a:srgbClr val="88A3B6"/>
                </a:solidFill>
                <a:latin typeface="Garet"/>
                <a:ea typeface="Garet"/>
                <a:cs typeface="Garet"/>
                <a:sym typeface="Garet"/>
              </a:rPr>
              <a:t>create safety</a:t>
            </a:r>
          </a:p>
          <a:p>
            <a:pPr algn="l" marL="647698" indent="-323849" lvl="1">
              <a:lnSpc>
                <a:spcPts val="3839"/>
              </a:lnSpc>
              <a:buFont typeface="Arial"/>
              <a:buChar char="•"/>
            </a:pPr>
            <a:r>
              <a:rPr lang="en-US" sz="2999">
                <a:solidFill>
                  <a:srgbClr val="88A3B6"/>
                </a:solidFill>
                <a:latin typeface="Garet"/>
                <a:ea typeface="Garet"/>
                <a:cs typeface="Garet"/>
                <a:sym typeface="Garet"/>
              </a:rPr>
              <a:t>observe carefully</a:t>
            </a:r>
          </a:p>
          <a:p>
            <a:pPr algn="l" marL="647698" indent="-323849" lvl="1">
              <a:lnSpc>
                <a:spcPts val="3839"/>
              </a:lnSpc>
              <a:buFont typeface="Arial"/>
              <a:buChar char="•"/>
            </a:pPr>
            <a:r>
              <a:rPr lang="en-US" sz="2999">
                <a:solidFill>
                  <a:srgbClr val="88A3B6"/>
                </a:solidFill>
                <a:latin typeface="Garet"/>
                <a:ea typeface="Garet"/>
                <a:cs typeface="Garet"/>
                <a:sym typeface="Garet"/>
              </a:rPr>
              <a:t>model language</a:t>
            </a:r>
          </a:p>
          <a:p>
            <a:pPr algn="l" marL="647698" indent="-323849" lvl="1">
              <a:lnSpc>
                <a:spcPts val="3839"/>
              </a:lnSpc>
              <a:buFont typeface="Arial"/>
              <a:buChar char="•"/>
            </a:pPr>
            <a:r>
              <a:rPr lang="en-US" sz="2999">
                <a:solidFill>
                  <a:srgbClr val="88A3B6"/>
                </a:solidFill>
                <a:latin typeface="Garet"/>
                <a:ea typeface="Garet"/>
                <a:cs typeface="Garet"/>
                <a:sym typeface="Garet"/>
              </a:rPr>
              <a:t>introduce possibilities</a:t>
            </a:r>
          </a:p>
          <a:p>
            <a:pPr algn="l" marL="647698" indent="-323849" lvl="1">
              <a:lnSpc>
                <a:spcPts val="3839"/>
              </a:lnSpc>
              <a:buFont typeface="Arial"/>
              <a:buChar char="•"/>
            </a:pPr>
            <a:r>
              <a:rPr lang="en-US" sz="2999">
                <a:solidFill>
                  <a:srgbClr val="88A3B6"/>
                </a:solidFill>
                <a:latin typeface="Garet"/>
                <a:ea typeface="Garet"/>
                <a:cs typeface="Garet"/>
                <a:sym typeface="Garet"/>
              </a:rPr>
              <a:t>join sensitively</a:t>
            </a:r>
          </a:p>
          <a:p>
            <a:pPr algn="l" marL="647698" indent="-323849" lvl="1">
              <a:lnSpc>
                <a:spcPts val="3839"/>
              </a:lnSpc>
              <a:buFont typeface="Arial"/>
              <a:buChar char="•"/>
            </a:pPr>
            <a:r>
              <a:rPr lang="en-US" sz="2999">
                <a:solidFill>
                  <a:srgbClr val="88A3B6"/>
                </a:solidFill>
                <a:latin typeface="Garet"/>
                <a:ea typeface="Garet"/>
                <a:cs typeface="Garet"/>
                <a:sym typeface="Garet"/>
              </a:rPr>
              <a:t>step back again</a:t>
            </a:r>
          </a:p>
          <a:p>
            <a:pPr algn="l">
              <a:lnSpc>
                <a:spcPts val="3839"/>
              </a:lnSpc>
            </a:pPr>
          </a:p>
          <a:p>
            <a:pPr algn="l">
              <a:lnSpc>
                <a:spcPts val="3839"/>
              </a:lnSpc>
            </a:pPr>
          </a:p>
          <a:p>
            <a:pPr algn="l">
              <a:lnSpc>
                <a:spcPts val="3839"/>
              </a:lnSpc>
            </a:pPr>
            <a:r>
              <a:rPr lang="en-US" sz="2999">
                <a:solidFill>
                  <a:srgbClr val="88A3B6"/>
                </a:solidFill>
                <a:latin typeface="Garet"/>
                <a:ea typeface="Garet"/>
                <a:cs typeface="Garet"/>
                <a:sym typeface="Garet"/>
              </a:rPr>
              <a:t>Support the play without taking ownership of it.</a:t>
            </a:r>
          </a:p>
          <a:p>
            <a:pPr algn="l">
              <a:lnSpc>
                <a:spcPts val="3839"/>
              </a:lnSpc>
            </a:pPr>
          </a:p>
        </p:txBody>
      </p:sp>
    </p:spTree>
  </p:cSld>
  <p:clrMapOvr>
    <a:masterClrMapping/>
  </p:clrMapOvr>
</p:sld>
</file>

<file path=ppt/slides/slide19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bg>
      <p:bgPr>
        <a:solidFill>
          <a:srgbClr val="FFFCF7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name="Group 2" id="2"/>
          <p:cNvGrpSpPr/>
          <p:nvPr/>
        </p:nvGrpSpPr>
        <p:grpSpPr>
          <a:xfrm rot="0">
            <a:off x="-637374" y="6303120"/>
            <a:ext cx="4755087" cy="4844056"/>
            <a:chOff x="0" y="0"/>
            <a:chExt cx="6340116" cy="6458741"/>
          </a:xfrm>
        </p:grpSpPr>
        <p:sp>
          <p:nvSpPr>
            <p:cNvPr name="Freeform 3" id="3"/>
            <p:cNvSpPr/>
            <p:nvPr/>
          </p:nvSpPr>
          <p:spPr>
            <a:xfrm flipH="false" flipV="false" rot="0">
              <a:off x="5646696" y="0"/>
              <a:ext cx="693420" cy="1052630"/>
            </a:xfrm>
            <a:custGeom>
              <a:avLst/>
              <a:gdLst/>
              <a:ahLst/>
              <a:cxnLst/>
              <a:rect r="r" b="b" t="t" l="l"/>
              <a:pathLst>
                <a:path h="1052630" w="693420">
                  <a:moveTo>
                    <a:pt x="0" y="0"/>
                  </a:moveTo>
                  <a:lnTo>
                    <a:pt x="693420" y="0"/>
                  </a:lnTo>
                  <a:lnTo>
                    <a:pt x="693420" y="1052630"/>
                  </a:lnTo>
                  <a:lnTo>
                    <a:pt x="0" y="1052630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2">
                <a:extLst>
                  <a:ext uri="{96DAC541-7B7A-43D3-8B79-37D633B846F1}">
                    <asvg:svgBlip xmlns:asvg="http://schemas.microsoft.com/office/drawing/2016/SVG/main" r:embed="rId3"/>
                  </a:ext>
                </a:extLst>
              </a:blip>
              <a:stretch>
                <a:fillRect l="0" t="0" r="0" b="0"/>
              </a:stretch>
            </a:blipFill>
          </p:spPr>
        </p:sp>
        <p:sp>
          <p:nvSpPr>
            <p:cNvPr name="Freeform 4" id="4"/>
            <p:cNvSpPr/>
            <p:nvPr/>
          </p:nvSpPr>
          <p:spPr>
            <a:xfrm flipH="false" flipV="false" rot="0">
              <a:off x="3818133" y="3936758"/>
              <a:ext cx="2521983" cy="2521983"/>
            </a:xfrm>
            <a:custGeom>
              <a:avLst/>
              <a:gdLst/>
              <a:ahLst/>
              <a:cxnLst/>
              <a:rect r="r" b="b" t="t" l="l"/>
              <a:pathLst>
                <a:path h="2521983" w="2521983">
                  <a:moveTo>
                    <a:pt x="0" y="0"/>
                  </a:moveTo>
                  <a:lnTo>
                    <a:pt x="2521983" y="0"/>
                  </a:lnTo>
                  <a:lnTo>
                    <a:pt x="2521983" y="2521983"/>
                  </a:lnTo>
                  <a:lnTo>
                    <a:pt x="0" y="2521983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4">
                <a:extLst>
                  <a:ext uri="{96DAC541-7B7A-43D3-8B79-37D633B846F1}">
                    <asvg:svgBlip xmlns:asvg="http://schemas.microsoft.com/office/drawing/2016/SVG/main" r:embed="rId5"/>
                  </a:ext>
                </a:extLst>
              </a:blip>
              <a:stretch>
                <a:fillRect l="0" t="0" r="0" b="0"/>
              </a:stretch>
            </a:blipFill>
          </p:spPr>
        </p:sp>
        <p:sp>
          <p:nvSpPr>
            <p:cNvPr name="Freeform 5" id="5"/>
            <p:cNvSpPr/>
            <p:nvPr/>
          </p:nvSpPr>
          <p:spPr>
            <a:xfrm flipH="false" flipV="true" rot="0">
              <a:off x="3818133" y="1414774"/>
              <a:ext cx="2521983" cy="2521983"/>
            </a:xfrm>
            <a:custGeom>
              <a:avLst/>
              <a:gdLst/>
              <a:ahLst/>
              <a:cxnLst/>
              <a:rect r="r" b="b" t="t" l="l"/>
              <a:pathLst>
                <a:path h="2521983" w="2521983">
                  <a:moveTo>
                    <a:pt x="0" y="2521984"/>
                  </a:moveTo>
                  <a:lnTo>
                    <a:pt x="2521983" y="2521984"/>
                  </a:lnTo>
                  <a:lnTo>
                    <a:pt x="2521983" y="0"/>
                  </a:lnTo>
                  <a:lnTo>
                    <a:pt x="0" y="0"/>
                  </a:lnTo>
                  <a:lnTo>
                    <a:pt x="0" y="2521984"/>
                  </a:lnTo>
                  <a:close/>
                </a:path>
              </a:pathLst>
            </a:custGeom>
            <a:blipFill>
              <a:blip r:embed="rId4">
                <a:extLst>
                  <a:ext uri="{96DAC541-7B7A-43D3-8B79-37D633B846F1}">
                    <asvg:svgBlip xmlns:asvg="http://schemas.microsoft.com/office/drawing/2016/SVG/main" r:embed="rId5"/>
                  </a:ext>
                </a:extLst>
              </a:blip>
              <a:stretch>
                <a:fillRect l="0" t="0" r="0" b="0"/>
              </a:stretch>
            </a:blipFill>
          </p:spPr>
        </p:sp>
        <p:sp>
          <p:nvSpPr>
            <p:cNvPr name="Freeform 6" id="6"/>
            <p:cNvSpPr/>
            <p:nvPr/>
          </p:nvSpPr>
          <p:spPr>
            <a:xfrm flipH="false" flipV="false" rot="0">
              <a:off x="4732415" y="0"/>
              <a:ext cx="693420" cy="1052630"/>
            </a:xfrm>
            <a:custGeom>
              <a:avLst/>
              <a:gdLst/>
              <a:ahLst/>
              <a:cxnLst/>
              <a:rect r="r" b="b" t="t" l="l"/>
              <a:pathLst>
                <a:path h="1052630" w="693420">
                  <a:moveTo>
                    <a:pt x="0" y="0"/>
                  </a:moveTo>
                  <a:lnTo>
                    <a:pt x="693420" y="0"/>
                  </a:lnTo>
                  <a:lnTo>
                    <a:pt x="693420" y="1052630"/>
                  </a:lnTo>
                  <a:lnTo>
                    <a:pt x="0" y="1052630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2">
                <a:extLst>
                  <a:ext uri="{96DAC541-7B7A-43D3-8B79-37D633B846F1}">
                    <asvg:svgBlip xmlns:asvg="http://schemas.microsoft.com/office/drawing/2016/SVG/main" r:embed="rId3"/>
                  </a:ext>
                </a:extLst>
              </a:blip>
              <a:stretch>
                <a:fillRect l="0" t="0" r="0" b="0"/>
              </a:stretch>
            </a:blipFill>
          </p:spPr>
        </p:sp>
        <p:sp>
          <p:nvSpPr>
            <p:cNvPr name="Freeform 7" id="7"/>
            <p:cNvSpPr/>
            <p:nvPr/>
          </p:nvSpPr>
          <p:spPr>
            <a:xfrm flipH="false" flipV="false" rot="0">
              <a:off x="2833603" y="2881208"/>
              <a:ext cx="1969060" cy="2316542"/>
            </a:xfrm>
            <a:custGeom>
              <a:avLst/>
              <a:gdLst/>
              <a:ahLst/>
              <a:cxnLst/>
              <a:rect r="r" b="b" t="t" l="l"/>
              <a:pathLst>
                <a:path h="2316542" w="1969060">
                  <a:moveTo>
                    <a:pt x="0" y="0"/>
                  </a:moveTo>
                  <a:lnTo>
                    <a:pt x="1969060" y="0"/>
                  </a:lnTo>
                  <a:lnTo>
                    <a:pt x="1969060" y="2316542"/>
                  </a:lnTo>
                  <a:lnTo>
                    <a:pt x="0" y="2316542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6">
                <a:extLst>
                  <a:ext uri="{96DAC541-7B7A-43D3-8B79-37D633B846F1}">
                    <asvg:svgBlip xmlns:asvg="http://schemas.microsoft.com/office/drawing/2016/SVG/main" r:embed="rId7"/>
                  </a:ext>
                </a:extLst>
              </a:blip>
              <a:stretch>
                <a:fillRect l="0" t="0" r="0" b="0"/>
              </a:stretch>
            </a:blipFill>
          </p:spPr>
        </p:sp>
        <p:sp>
          <p:nvSpPr>
            <p:cNvPr name="Freeform 8" id="8"/>
            <p:cNvSpPr/>
            <p:nvPr/>
          </p:nvSpPr>
          <p:spPr>
            <a:xfrm flipH="false" flipV="false" rot="0">
              <a:off x="3818133" y="0"/>
              <a:ext cx="693420" cy="1052630"/>
            </a:xfrm>
            <a:custGeom>
              <a:avLst/>
              <a:gdLst/>
              <a:ahLst/>
              <a:cxnLst/>
              <a:rect r="r" b="b" t="t" l="l"/>
              <a:pathLst>
                <a:path h="1052630" w="693420">
                  <a:moveTo>
                    <a:pt x="0" y="0"/>
                  </a:moveTo>
                  <a:lnTo>
                    <a:pt x="693420" y="0"/>
                  </a:lnTo>
                  <a:lnTo>
                    <a:pt x="693420" y="1052630"/>
                  </a:lnTo>
                  <a:lnTo>
                    <a:pt x="0" y="1052630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2">
                <a:extLst>
                  <a:ext uri="{96DAC541-7B7A-43D3-8B79-37D633B846F1}">
                    <asvg:svgBlip xmlns:asvg="http://schemas.microsoft.com/office/drawing/2016/SVG/main" r:embed="rId3"/>
                  </a:ext>
                </a:extLst>
              </a:blip>
              <a:stretch>
                <a:fillRect l="0" t="0" r="0" b="0"/>
              </a:stretch>
            </a:blipFill>
          </p:spPr>
        </p:sp>
        <p:sp>
          <p:nvSpPr>
            <p:cNvPr name="Freeform 9" id="9"/>
            <p:cNvSpPr/>
            <p:nvPr/>
          </p:nvSpPr>
          <p:spPr>
            <a:xfrm flipH="false" flipV="false" rot="0">
              <a:off x="0" y="0"/>
              <a:ext cx="3239688" cy="3239688"/>
            </a:xfrm>
            <a:custGeom>
              <a:avLst/>
              <a:gdLst/>
              <a:ahLst/>
              <a:cxnLst/>
              <a:rect r="r" b="b" t="t" l="l"/>
              <a:pathLst>
                <a:path h="3239688" w="3239688">
                  <a:moveTo>
                    <a:pt x="0" y="0"/>
                  </a:moveTo>
                  <a:lnTo>
                    <a:pt x="3239688" y="0"/>
                  </a:lnTo>
                  <a:lnTo>
                    <a:pt x="3239688" y="3239688"/>
                  </a:lnTo>
                  <a:lnTo>
                    <a:pt x="0" y="3239688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8">
                <a:extLst>
                  <a:ext uri="{96DAC541-7B7A-43D3-8B79-37D633B846F1}">
                    <asvg:svgBlip xmlns:asvg="http://schemas.microsoft.com/office/drawing/2016/SVG/main" r:embed="rId9"/>
                  </a:ext>
                </a:extLst>
              </a:blip>
              <a:stretch>
                <a:fillRect l="0" t="0" r="0" b="0"/>
              </a:stretch>
            </a:blipFill>
          </p:spPr>
        </p:sp>
        <p:sp>
          <p:nvSpPr>
            <p:cNvPr name="Freeform 10" id="10"/>
            <p:cNvSpPr/>
            <p:nvPr/>
          </p:nvSpPr>
          <p:spPr>
            <a:xfrm flipH="false" flipV="false" rot="5400000">
              <a:off x="491244" y="3654464"/>
              <a:ext cx="2751884" cy="2745004"/>
            </a:xfrm>
            <a:custGeom>
              <a:avLst/>
              <a:gdLst/>
              <a:ahLst/>
              <a:cxnLst/>
              <a:rect r="r" b="b" t="t" l="l"/>
              <a:pathLst>
                <a:path h="2745004" w="2751884">
                  <a:moveTo>
                    <a:pt x="0" y="0"/>
                  </a:moveTo>
                  <a:lnTo>
                    <a:pt x="2751884" y="0"/>
                  </a:lnTo>
                  <a:lnTo>
                    <a:pt x="2751884" y="2745004"/>
                  </a:lnTo>
                  <a:lnTo>
                    <a:pt x="0" y="2745004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10">
                <a:extLst>
                  <a:ext uri="{96DAC541-7B7A-43D3-8B79-37D633B846F1}">
                    <asvg:svgBlip xmlns:asvg="http://schemas.microsoft.com/office/drawing/2016/SVG/main" r:embed="rId11"/>
                  </a:ext>
                </a:extLst>
              </a:blip>
              <a:stretch>
                <a:fillRect l="0" t="0" r="0" b="0"/>
              </a:stretch>
            </a:blipFill>
          </p:spPr>
        </p:sp>
      </p:grpSp>
      <p:grpSp>
        <p:nvGrpSpPr>
          <p:cNvPr name="Group 11" id="11"/>
          <p:cNvGrpSpPr/>
          <p:nvPr/>
        </p:nvGrpSpPr>
        <p:grpSpPr>
          <a:xfrm rot="0">
            <a:off x="-637374" y="2096684"/>
            <a:ext cx="4721338" cy="3706074"/>
            <a:chOff x="0" y="0"/>
            <a:chExt cx="6295118" cy="4941432"/>
          </a:xfrm>
        </p:grpSpPr>
        <p:sp>
          <p:nvSpPr>
            <p:cNvPr name="Freeform 12" id="12"/>
            <p:cNvSpPr/>
            <p:nvPr/>
          </p:nvSpPr>
          <p:spPr>
            <a:xfrm flipH="false" flipV="false" rot="0">
              <a:off x="3069710" y="0"/>
              <a:ext cx="3225408" cy="3225408"/>
            </a:xfrm>
            <a:custGeom>
              <a:avLst/>
              <a:gdLst/>
              <a:ahLst/>
              <a:cxnLst/>
              <a:rect r="r" b="b" t="t" l="l"/>
              <a:pathLst>
                <a:path h="3225408" w="3225408">
                  <a:moveTo>
                    <a:pt x="0" y="0"/>
                  </a:moveTo>
                  <a:lnTo>
                    <a:pt x="3225408" y="0"/>
                  </a:lnTo>
                  <a:lnTo>
                    <a:pt x="3225408" y="3225408"/>
                  </a:lnTo>
                  <a:lnTo>
                    <a:pt x="0" y="3225408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12">
                <a:extLst>
                  <a:ext uri="{96DAC541-7B7A-43D3-8B79-37D633B846F1}">
                    <asvg:svgBlip xmlns:asvg="http://schemas.microsoft.com/office/drawing/2016/SVG/main" r:embed="rId13"/>
                  </a:ext>
                </a:extLst>
              </a:blip>
              <a:stretch>
                <a:fillRect l="-80214" t="-80214" r="0" b="0"/>
              </a:stretch>
            </a:blipFill>
          </p:spPr>
        </p:sp>
        <p:sp>
          <p:nvSpPr>
            <p:cNvPr name="Freeform 13" id="13"/>
            <p:cNvSpPr/>
            <p:nvPr/>
          </p:nvSpPr>
          <p:spPr>
            <a:xfrm flipH="false" flipV="false" rot="0">
              <a:off x="3311615" y="0"/>
              <a:ext cx="2741597" cy="3225408"/>
            </a:xfrm>
            <a:custGeom>
              <a:avLst/>
              <a:gdLst/>
              <a:ahLst/>
              <a:cxnLst/>
              <a:rect r="r" b="b" t="t" l="l"/>
              <a:pathLst>
                <a:path h="3225408" w="2741597">
                  <a:moveTo>
                    <a:pt x="0" y="0"/>
                  </a:moveTo>
                  <a:lnTo>
                    <a:pt x="2741597" y="0"/>
                  </a:lnTo>
                  <a:lnTo>
                    <a:pt x="2741597" y="3225408"/>
                  </a:lnTo>
                  <a:lnTo>
                    <a:pt x="0" y="3225408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6">
                <a:extLst>
                  <a:ext uri="{96DAC541-7B7A-43D3-8B79-37D633B846F1}">
                    <asvg:svgBlip xmlns:asvg="http://schemas.microsoft.com/office/drawing/2016/SVG/main" r:embed="rId7"/>
                  </a:ext>
                </a:extLst>
              </a:blip>
              <a:stretch>
                <a:fillRect l="0" t="0" r="0" b="0"/>
              </a:stretch>
            </a:blipFill>
          </p:spPr>
        </p:sp>
        <p:sp>
          <p:nvSpPr>
            <p:cNvPr name="Freeform 14" id="14"/>
            <p:cNvSpPr/>
            <p:nvPr/>
          </p:nvSpPr>
          <p:spPr>
            <a:xfrm flipH="false" flipV="false" rot="5400000">
              <a:off x="2630891" y="3664227"/>
              <a:ext cx="1608672" cy="731035"/>
            </a:xfrm>
            <a:custGeom>
              <a:avLst/>
              <a:gdLst/>
              <a:ahLst/>
              <a:cxnLst/>
              <a:rect r="r" b="b" t="t" l="l"/>
              <a:pathLst>
                <a:path h="731035" w="1608672">
                  <a:moveTo>
                    <a:pt x="0" y="0"/>
                  </a:moveTo>
                  <a:lnTo>
                    <a:pt x="1608672" y="0"/>
                  </a:lnTo>
                  <a:lnTo>
                    <a:pt x="1608672" y="731035"/>
                  </a:lnTo>
                  <a:lnTo>
                    <a:pt x="0" y="731035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14">
                <a:extLst>
                  <a:ext uri="{96DAC541-7B7A-43D3-8B79-37D633B846F1}">
                    <asvg:svgBlip xmlns:asvg="http://schemas.microsoft.com/office/drawing/2016/SVG/main" r:embed="rId15"/>
                  </a:ext>
                </a:extLst>
              </a:blip>
              <a:stretch>
                <a:fillRect l="0" t="0" r="0" b="-213802"/>
              </a:stretch>
            </a:blipFill>
          </p:spPr>
        </p:sp>
        <p:sp>
          <p:nvSpPr>
            <p:cNvPr name="Freeform 15" id="15"/>
            <p:cNvSpPr/>
            <p:nvPr/>
          </p:nvSpPr>
          <p:spPr>
            <a:xfrm flipH="true" flipV="true" rot="5400000">
              <a:off x="3361925" y="3664227"/>
              <a:ext cx="1608672" cy="731035"/>
            </a:xfrm>
            <a:custGeom>
              <a:avLst/>
              <a:gdLst/>
              <a:ahLst/>
              <a:cxnLst/>
              <a:rect r="r" b="b" t="t" l="l"/>
              <a:pathLst>
                <a:path h="731035" w="1608672">
                  <a:moveTo>
                    <a:pt x="1608673" y="731035"/>
                  </a:moveTo>
                  <a:lnTo>
                    <a:pt x="0" y="731035"/>
                  </a:lnTo>
                  <a:lnTo>
                    <a:pt x="0" y="0"/>
                  </a:lnTo>
                  <a:lnTo>
                    <a:pt x="1608673" y="0"/>
                  </a:lnTo>
                  <a:lnTo>
                    <a:pt x="1608673" y="731035"/>
                  </a:lnTo>
                  <a:close/>
                </a:path>
              </a:pathLst>
            </a:custGeom>
            <a:blipFill>
              <a:blip r:embed="rId14">
                <a:extLst>
                  <a:ext uri="{96DAC541-7B7A-43D3-8B79-37D633B846F1}">
                    <asvg:svgBlip xmlns:asvg="http://schemas.microsoft.com/office/drawing/2016/SVG/main" r:embed="rId15"/>
                  </a:ext>
                </a:extLst>
              </a:blip>
              <a:stretch>
                <a:fillRect l="0" t="0" r="0" b="-213802"/>
              </a:stretch>
            </a:blipFill>
          </p:spPr>
        </p:sp>
        <p:sp>
          <p:nvSpPr>
            <p:cNvPr name="Freeform 16" id="16"/>
            <p:cNvSpPr/>
            <p:nvPr/>
          </p:nvSpPr>
          <p:spPr>
            <a:xfrm flipH="false" flipV="false" rot="0">
              <a:off x="4682414" y="3225408"/>
              <a:ext cx="1612704" cy="1608672"/>
            </a:xfrm>
            <a:custGeom>
              <a:avLst/>
              <a:gdLst/>
              <a:ahLst/>
              <a:cxnLst/>
              <a:rect r="r" b="b" t="t" l="l"/>
              <a:pathLst>
                <a:path h="1608672" w="1612704">
                  <a:moveTo>
                    <a:pt x="0" y="0"/>
                  </a:moveTo>
                  <a:lnTo>
                    <a:pt x="1612704" y="0"/>
                  </a:lnTo>
                  <a:lnTo>
                    <a:pt x="1612704" y="1608673"/>
                  </a:lnTo>
                  <a:lnTo>
                    <a:pt x="0" y="1608673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16">
                <a:extLst>
                  <a:ext uri="{96DAC541-7B7A-43D3-8B79-37D633B846F1}">
                    <asvg:svgBlip xmlns:asvg="http://schemas.microsoft.com/office/drawing/2016/SVG/main" r:embed="rId17"/>
                  </a:ext>
                </a:extLst>
              </a:blip>
              <a:stretch>
                <a:fillRect l="0" t="0" r="0" b="0"/>
              </a:stretch>
            </a:blipFill>
          </p:spPr>
        </p:sp>
        <p:sp>
          <p:nvSpPr>
            <p:cNvPr name="Freeform 17" id="17"/>
            <p:cNvSpPr/>
            <p:nvPr/>
          </p:nvSpPr>
          <p:spPr>
            <a:xfrm flipH="false" flipV="false" rot="0">
              <a:off x="1054465" y="0"/>
              <a:ext cx="1638896" cy="4941432"/>
            </a:xfrm>
            <a:custGeom>
              <a:avLst/>
              <a:gdLst/>
              <a:ahLst/>
              <a:cxnLst/>
              <a:rect r="r" b="b" t="t" l="l"/>
              <a:pathLst>
                <a:path h="4941432" w="1638896">
                  <a:moveTo>
                    <a:pt x="0" y="0"/>
                  </a:moveTo>
                  <a:lnTo>
                    <a:pt x="1638896" y="0"/>
                  </a:lnTo>
                  <a:lnTo>
                    <a:pt x="1638896" y="4941432"/>
                  </a:lnTo>
                  <a:lnTo>
                    <a:pt x="0" y="4941432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2">
                <a:extLst>
                  <a:ext uri="{96DAC541-7B7A-43D3-8B79-37D633B846F1}">
                    <asvg:svgBlip xmlns:asvg="http://schemas.microsoft.com/office/drawing/2016/SVG/main" r:embed="rId3"/>
                  </a:ext>
                </a:extLst>
              </a:blip>
              <a:stretch>
                <a:fillRect l="0" t="0" r="-98619" b="0"/>
              </a:stretch>
            </a:blipFill>
          </p:spPr>
        </p:sp>
        <p:sp>
          <p:nvSpPr>
            <p:cNvPr name="Freeform 18" id="18"/>
            <p:cNvSpPr/>
            <p:nvPr/>
          </p:nvSpPr>
          <p:spPr>
            <a:xfrm flipH="false" flipV="false" rot="0">
              <a:off x="0" y="3134363"/>
              <a:ext cx="2108929" cy="1211378"/>
            </a:xfrm>
            <a:custGeom>
              <a:avLst/>
              <a:gdLst/>
              <a:ahLst/>
              <a:cxnLst/>
              <a:rect r="r" b="b" t="t" l="l"/>
              <a:pathLst>
                <a:path h="1211378" w="2108929">
                  <a:moveTo>
                    <a:pt x="0" y="0"/>
                  </a:moveTo>
                  <a:lnTo>
                    <a:pt x="2108929" y="0"/>
                  </a:lnTo>
                  <a:lnTo>
                    <a:pt x="2108929" y="1211378"/>
                  </a:lnTo>
                  <a:lnTo>
                    <a:pt x="0" y="1211378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18">
                <a:extLst>
                  <a:ext uri="{96DAC541-7B7A-43D3-8B79-37D633B846F1}">
                    <asvg:svgBlip xmlns:asvg="http://schemas.microsoft.com/office/drawing/2016/SVG/main" r:embed="rId19"/>
                  </a:ext>
                </a:extLst>
              </a:blip>
              <a:stretch>
                <a:fillRect l="0" t="0" r="0" b="-102728"/>
              </a:stretch>
            </a:blipFill>
          </p:spPr>
        </p:sp>
      </p:grpSp>
      <p:grpSp>
        <p:nvGrpSpPr>
          <p:cNvPr name="Group 19" id="19"/>
          <p:cNvGrpSpPr/>
          <p:nvPr/>
        </p:nvGrpSpPr>
        <p:grpSpPr>
          <a:xfrm rot="0">
            <a:off x="-637374" y="-1792397"/>
            <a:ext cx="4721338" cy="3493252"/>
            <a:chOff x="0" y="0"/>
            <a:chExt cx="6295118" cy="4657670"/>
          </a:xfrm>
        </p:grpSpPr>
        <p:sp>
          <p:nvSpPr>
            <p:cNvPr name="Freeform 20" id="20"/>
            <p:cNvSpPr/>
            <p:nvPr/>
          </p:nvSpPr>
          <p:spPr>
            <a:xfrm flipH="false" flipV="false" rot="0">
              <a:off x="1688627" y="1652522"/>
              <a:ext cx="3005148" cy="3005148"/>
            </a:xfrm>
            <a:custGeom>
              <a:avLst/>
              <a:gdLst/>
              <a:ahLst/>
              <a:cxnLst/>
              <a:rect r="r" b="b" t="t" l="l"/>
              <a:pathLst>
                <a:path h="3005148" w="3005148">
                  <a:moveTo>
                    <a:pt x="0" y="0"/>
                  </a:moveTo>
                  <a:lnTo>
                    <a:pt x="3005148" y="0"/>
                  </a:lnTo>
                  <a:lnTo>
                    <a:pt x="3005148" y="3005148"/>
                  </a:lnTo>
                  <a:lnTo>
                    <a:pt x="0" y="3005148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20">
                <a:extLst>
                  <a:ext uri="{96DAC541-7B7A-43D3-8B79-37D633B846F1}">
                    <asvg:svgBlip xmlns:asvg="http://schemas.microsoft.com/office/drawing/2016/SVG/main" r:embed="rId21"/>
                  </a:ext>
                </a:extLst>
              </a:blip>
              <a:stretch>
                <a:fillRect l="0" t="0" r="0" b="0"/>
              </a:stretch>
            </a:blipFill>
          </p:spPr>
        </p:sp>
        <p:sp>
          <p:nvSpPr>
            <p:cNvPr name="Freeform 21" id="21"/>
            <p:cNvSpPr/>
            <p:nvPr/>
          </p:nvSpPr>
          <p:spPr>
            <a:xfrm flipH="false" flipV="false" rot="0">
              <a:off x="0" y="0"/>
              <a:ext cx="3026354" cy="3026354"/>
            </a:xfrm>
            <a:custGeom>
              <a:avLst/>
              <a:gdLst/>
              <a:ahLst/>
              <a:cxnLst/>
              <a:rect r="r" b="b" t="t" l="l"/>
              <a:pathLst>
                <a:path h="3026354" w="3026354">
                  <a:moveTo>
                    <a:pt x="0" y="0"/>
                  </a:moveTo>
                  <a:lnTo>
                    <a:pt x="3026354" y="0"/>
                  </a:lnTo>
                  <a:lnTo>
                    <a:pt x="3026354" y="3026354"/>
                  </a:lnTo>
                  <a:lnTo>
                    <a:pt x="0" y="3026354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22">
                <a:extLst>
                  <a:ext uri="{96DAC541-7B7A-43D3-8B79-37D633B846F1}">
                    <asvg:svgBlip xmlns:asvg="http://schemas.microsoft.com/office/drawing/2016/SVG/main" r:embed="rId23"/>
                  </a:ext>
                </a:extLst>
              </a:blip>
              <a:stretch>
                <a:fillRect l="0" t="0" r="0" b="0"/>
              </a:stretch>
            </a:blipFill>
          </p:spPr>
        </p:sp>
        <p:sp>
          <p:nvSpPr>
            <p:cNvPr name="Freeform 22" id="22"/>
            <p:cNvSpPr/>
            <p:nvPr/>
          </p:nvSpPr>
          <p:spPr>
            <a:xfrm flipH="false" flipV="false" rot="5400000">
              <a:off x="4498452" y="-1070357"/>
              <a:ext cx="726309" cy="2867022"/>
            </a:xfrm>
            <a:custGeom>
              <a:avLst/>
              <a:gdLst/>
              <a:ahLst/>
              <a:cxnLst/>
              <a:rect r="r" b="b" t="t" l="l"/>
              <a:pathLst>
                <a:path h="2867022" w="726309">
                  <a:moveTo>
                    <a:pt x="0" y="0"/>
                  </a:moveTo>
                  <a:lnTo>
                    <a:pt x="726309" y="0"/>
                  </a:lnTo>
                  <a:lnTo>
                    <a:pt x="726309" y="2867023"/>
                  </a:lnTo>
                  <a:lnTo>
                    <a:pt x="0" y="2867023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24">
                <a:extLst>
                  <a:ext uri="{96DAC541-7B7A-43D3-8B79-37D633B846F1}">
                    <asvg:svgBlip xmlns:asvg="http://schemas.microsoft.com/office/drawing/2016/SVG/main" r:embed="rId25"/>
                  </a:ext>
                </a:extLst>
              </a:blip>
              <a:stretch>
                <a:fillRect l="0" t="0" r="-160034" b="0"/>
              </a:stretch>
            </a:blipFill>
          </p:spPr>
        </p:sp>
        <p:sp>
          <p:nvSpPr>
            <p:cNvPr name="Freeform 23" id="23"/>
            <p:cNvSpPr/>
            <p:nvPr/>
          </p:nvSpPr>
          <p:spPr>
            <a:xfrm flipH="false" flipV="false" rot="5400000">
              <a:off x="4498452" y="79666"/>
              <a:ext cx="726309" cy="2867022"/>
            </a:xfrm>
            <a:custGeom>
              <a:avLst/>
              <a:gdLst/>
              <a:ahLst/>
              <a:cxnLst/>
              <a:rect r="r" b="b" t="t" l="l"/>
              <a:pathLst>
                <a:path h="2867022" w="726309">
                  <a:moveTo>
                    <a:pt x="0" y="0"/>
                  </a:moveTo>
                  <a:lnTo>
                    <a:pt x="726309" y="0"/>
                  </a:lnTo>
                  <a:lnTo>
                    <a:pt x="726309" y="2867022"/>
                  </a:lnTo>
                  <a:lnTo>
                    <a:pt x="0" y="2867022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24">
                <a:extLst>
                  <a:ext uri="{96DAC541-7B7A-43D3-8B79-37D633B846F1}">
                    <asvg:svgBlip xmlns:asvg="http://schemas.microsoft.com/office/drawing/2016/SVG/main" r:embed="rId25"/>
                  </a:ext>
                </a:extLst>
              </a:blip>
              <a:stretch>
                <a:fillRect l="0" t="0" r="-160034" b="0"/>
              </a:stretch>
            </a:blipFill>
          </p:spPr>
        </p:sp>
        <p:sp>
          <p:nvSpPr>
            <p:cNvPr name="Freeform 24" id="24"/>
            <p:cNvSpPr/>
            <p:nvPr/>
          </p:nvSpPr>
          <p:spPr>
            <a:xfrm flipH="false" flipV="false" rot="5400000">
              <a:off x="4498452" y="1229688"/>
              <a:ext cx="726309" cy="2867022"/>
            </a:xfrm>
            <a:custGeom>
              <a:avLst/>
              <a:gdLst/>
              <a:ahLst/>
              <a:cxnLst/>
              <a:rect r="r" b="b" t="t" l="l"/>
              <a:pathLst>
                <a:path h="2867022" w="726309">
                  <a:moveTo>
                    <a:pt x="0" y="0"/>
                  </a:moveTo>
                  <a:lnTo>
                    <a:pt x="726309" y="0"/>
                  </a:lnTo>
                  <a:lnTo>
                    <a:pt x="726309" y="2867022"/>
                  </a:lnTo>
                  <a:lnTo>
                    <a:pt x="0" y="2867022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24">
                <a:extLst>
                  <a:ext uri="{96DAC541-7B7A-43D3-8B79-37D633B846F1}">
                    <asvg:svgBlip xmlns:asvg="http://schemas.microsoft.com/office/drawing/2016/SVG/main" r:embed="rId25"/>
                  </a:ext>
                </a:extLst>
              </a:blip>
              <a:stretch>
                <a:fillRect l="0" t="0" r="-160034" b="0"/>
              </a:stretch>
            </a:blipFill>
          </p:spPr>
        </p:sp>
        <p:sp>
          <p:nvSpPr>
            <p:cNvPr name="Freeform 25" id="25"/>
            <p:cNvSpPr/>
            <p:nvPr/>
          </p:nvSpPr>
          <p:spPr>
            <a:xfrm flipH="false" flipV="false" rot="0">
              <a:off x="4793645" y="3155096"/>
              <a:ext cx="1466235" cy="1384435"/>
            </a:xfrm>
            <a:custGeom>
              <a:avLst/>
              <a:gdLst/>
              <a:ahLst/>
              <a:cxnLst/>
              <a:rect r="r" b="b" t="t" l="l"/>
              <a:pathLst>
                <a:path h="1384435" w="1466235">
                  <a:moveTo>
                    <a:pt x="0" y="0"/>
                  </a:moveTo>
                  <a:lnTo>
                    <a:pt x="1466234" y="0"/>
                  </a:lnTo>
                  <a:lnTo>
                    <a:pt x="1466234" y="1384435"/>
                  </a:lnTo>
                  <a:lnTo>
                    <a:pt x="0" y="1384435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26">
                <a:extLst>
                  <a:ext uri="{96DAC541-7B7A-43D3-8B79-37D633B846F1}">
                    <asvg:svgBlip xmlns:asvg="http://schemas.microsoft.com/office/drawing/2016/SVG/main" r:embed="rId27"/>
                  </a:ext>
                </a:extLst>
              </a:blip>
              <a:stretch>
                <a:fillRect l="0" t="0" r="0" b="-51028"/>
              </a:stretch>
            </a:blipFill>
          </p:spPr>
        </p:sp>
        <p:sp>
          <p:nvSpPr>
            <p:cNvPr name="Freeform 26" id="26"/>
            <p:cNvSpPr/>
            <p:nvPr/>
          </p:nvSpPr>
          <p:spPr>
            <a:xfrm flipH="false" flipV="false" rot="0">
              <a:off x="1688627" y="3524947"/>
              <a:ext cx="521416" cy="520764"/>
            </a:xfrm>
            <a:custGeom>
              <a:avLst/>
              <a:gdLst/>
              <a:ahLst/>
              <a:cxnLst/>
              <a:rect r="r" b="b" t="t" l="l"/>
              <a:pathLst>
                <a:path h="520764" w="521416">
                  <a:moveTo>
                    <a:pt x="0" y="0"/>
                  </a:moveTo>
                  <a:lnTo>
                    <a:pt x="521416" y="0"/>
                  </a:lnTo>
                  <a:lnTo>
                    <a:pt x="521416" y="520764"/>
                  </a:lnTo>
                  <a:lnTo>
                    <a:pt x="0" y="520764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28">
                <a:extLst>
                  <a:ext uri="{96DAC541-7B7A-43D3-8B79-37D633B846F1}">
                    <asvg:svgBlip xmlns:asvg="http://schemas.microsoft.com/office/drawing/2016/SVG/main" r:embed="rId29"/>
                  </a:ext>
                </a:extLst>
              </a:blip>
              <a:stretch>
                <a:fillRect l="0" t="0" r="0" b="0"/>
              </a:stretch>
            </a:blipFill>
          </p:spPr>
        </p:sp>
        <p:sp>
          <p:nvSpPr>
            <p:cNvPr name="Freeform 27" id="27"/>
            <p:cNvSpPr/>
            <p:nvPr/>
          </p:nvSpPr>
          <p:spPr>
            <a:xfrm flipH="false" flipV="false" rot="0">
              <a:off x="798771" y="3544860"/>
              <a:ext cx="500851" cy="500851"/>
            </a:xfrm>
            <a:custGeom>
              <a:avLst/>
              <a:gdLst/>
              <a:ahLst/>
              <a:cxnLst/>
              <a:rect r="r" b="b" t="t" l="l"/>
              <a:pathLst>
                <a:path h="500851" w="500851">
                  <a:moveTo>
                    <a:pt x="0" y="0"/>
                  </a:moveTo>
                  <a:lnTo>
                    <a:pt x="500851" y="0"/>
                  </a:lnTo>
                  <a:lnTo>
                    <a:pt x="500851" y="500851"/>
                  </a:lnTo>
                  <a:lnTo>
                    <a:pt x="0" y="500851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30">
                <a:extLst>
                  <a:ext uri="{96DAC541-7B7A-43D3-8B79-37D633B846F1}">
                    <asvg:svgBlip xmlns:asvg="http://schemas.microsoft.com/office/drawing/2016/SVG/main" r:embed="rId31"/>
                  </a:ext>
                </a:extLst>
              </a:blip>
              <a:stretch>
                <a:fillRect l="0" t="0" r="0" b="0"/>
              </a:stretch>
            </a:blipFill>
          </p:spPr>
        </p:sp>
      </p:grpSp>
      <p:sp>
        <p:nvSpPr>
          <p:cNvPr name="TextBox 28" id="28"/>
          <p:cNvSpPr txBox="true"/>
          <p:nvPr/>
        </p:nvSpPr>
        <p:spPr>
          <a:xfrm rot="0">
            <a:off x="4929608" y="596331"/>
            <a:ext cx="12873522" cy="1104524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7512"/>
              </a:lnSpc>
            </a:pPr>
            <a:r>
              <a:rPr lang="en-US" sz="8441">
                <a:solidFill>
                  <a:srgbClr val="88A3B6"/>
                </a:solidFill>
                <a:latin typeface="Sailors"/>
                <a:ea typeface="Sailors"/>
                <a:cs typeface="Sailors"/>
                <a:sym typeface="Sailors"/>
              </a:rPr>
              <a:t>A NEUROSCIENCE CAUTION</a:t>
            </a:r>
          </a:p>
        </p:txBody>
      </p:sp>
      <p:sp>
        <p:nvSpPr>
          <p:cNvPr name="TextBox 29" id="29"/>
          <p:cNvSpPr txBox="true"/>
          <p:nvPr/>
        </p:nvSpPr>
        <p:spPr>
          <a:xfrm rot="0">
            <a:off x="4929608" y="2170223"/>
            <a:ext cx="13053647" cy="824674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3839"/>
              </a:lnSpc>
            </a:pPr>
            <a:r>
              <a:rPr lang="en-US" sz="2999">
                <a:solidFill>
                  <a:srgbClr val="88A3B6"/>
                </a:solidFill>
                <a:latin typeface="Garet"/>
                <a:ea typeface="Garet"/>
                <a:cs typeface="Garet"/>
                <a:sym typeface="Garet"/>
              </a:rPr>
              <a:t>Neur</a:t>
            </a:r>
            <a:r>
              <a:rPr lang="en-US" sz="2999">
                <a:solidFill>
                  <a:srgbClr val="88A3B6"/>
                </a:solidFill>
                <a:latin typeface="Garet"/>
                <a:ea typeface="Garet"/>
                <a:cs typeface="Garet"/>
                <a:sym typeface="Garet"/>
              </a:rPr>
              <a:t>oscience should deepen our thinking—not create quick fixes.</a:t>
            </a:r>
          </a:p>
          <a:p>
            <a:pPr algn="l">
              <a:lnSpc>
                <a:spcPts val="3839"/>
              </a:lnSpc>
            </a:pPr>
          </a:p>
          <a:p>
            <a:pPr algn="l">
              <a:lnSpc>
                <a:spcPts val="3839"/>
              </a:lnSpc>
            </a:pPr>
          </a:p>
          <a:p>
            <a:pPr algn="l">
              <a:lnSpc>
                <a:spcPts val="3839"/>
              </a:lnSpc>
            </a:pPr>
            <a:r>
              <a:rPr lang="en-US" sz="2999">
                <a:solidFill>
                  <a:srgbClr val="88A3B6"/>
                </a:solidFill>
                <a:latin typeface="Garet"/>
                <a:ea typeface="Garet"/>
                <a:cs typeface="Garet"/>
                <a:sym typeface="Garet"/>
              </a:rPr>
              <a:t>B</a:t>
            </a:r>
            <a:r>
              <a:rPr lang="en-US" sz="2999">
                <a:solidFill>
                  <a:srgbClr val="88A3B6"/>
                </a:solidFill>
                <a:latin typeface="Garet"/>
                <a:ea typeface="Garet"/>
                <a:cs typeface="Garet"/>
                <a:sym typeface="Garet"/>
              </a:rPr>
              <a:t>e cautious of claims such as:</a:t>
            </a:r>
          </a:p>
          <a:p>
            <a:pPr algn="l">
              <a:lnSpc>
                <a:spcPts val="3839"/>
              </a:lnSpc>
            </a:pPr>
          </a:p>
          <a:p>
            <a:pPr algn="l" marL="647698" indent="-323849" lvl="1">
              <a:lnSpc>
                <a:spcPts val="3839"/>
              </a:lnSpc>
              <a:buFont typeface="Arial"/>
              <a:buChar char="•"/>
            </a:pPr>
            <a:r>
              <a:rPr lang="en-US" sz="2999">
                <a:solidFill>
                  <a:srgbClr val="88A3B6"/>
                </a:solidFill>
                <a:latin typeface="Garet"/>
                <a:ea typeface="Garet"/>
                <a:cs typeface="Garet"/>
                <a:sym typeface="Garet"/>
              </a:rPr>
              <a:t>one </a:t>
            </a:r>
            <a:r>
              <a:rPr lang="en-US" sz="2999">
                <a:solidFill>
                  <a:srgbClr val="88A3B6"/>
                </a:solidFill>
                <a:latin typeface="Garet"/>
                <a:ea typeface="Garet"/>
                <a:cs typeface="Garet"/>
                <a:sym typeface="Garet"/>
              </a:rPr>
              <a:t>activity “rewi</a:t>
            </a:r>
            <a:r>
              <a:rPr lang="en-US" sz="2999">
                <a:solidFill>
                  <a:srgbClr val="88A3B6"/>
                </a:solidFill>
                <a:latin typeface="Garet"/>
                <a:ea typeface="Garet"/>
                <a:cs typeface="Garet"/>
                <a:sym typeface="Garet"/>
              </a:rPr>
              <a:t>r</a:t>
            </a:r>
            <a:r>
              <a:rPr lang="en-US" sz="2999">
                <a:solidFill>
                  <a:srgbClr val="88A3B6"/>
                </a:solidFill>
                <a:latin typeface="Garet"/>
                <a:ea typeface="Garet"/>
                <a:cs typeface="Garet"/>
                <a:sym typeface="Garet"/>
              </a:rPr>
              <a:t>es the brain”</a:t>
            </a:r>
          </a:p>
          <a:p>
            <a:pPr algn="l" marL="647698" indent="-323849" lvl="1">
              <a:lnSpc>
                <a:spcPts val="3839"/>
              </a:lnSpc>
              <a:buFont typeface="Arial"/>
              <a:buChar char="•"/>
            </a:pPr>
            <a:r>
              <a:rPr lang="en-US" sz="2999">
                <a:solidFill>
                  <a:srgbClr val="88A3B6"/>
                </a:solidFill>
                <a:latin typeface="Garet"/>
                <a:ea typeface="Garet"/>
                <a:cs typeface="Garet"/>
                <a:sym typeface="Garet"/>
              </a:rPr>
              <a:t>children have fixed learning styles</a:t>
            </a:r>
          </a:p>
          <a:p>
            <a:pPr algn="l" marL="647698" indent="-323849" lvl="1">
              <a:lnSpc>
                <a:spcPts val="3839"/>
              </a:lnSpc>
              <a:buFont typeface="Arial"/>
              <a:buChar char="•"/>
            </a:pPr>
            <a:r>
              <a:rPr lang="en-US" sz="2999">
                <a:solidFill>
                  <a:srgbClr val="88A3B6"/>
                </a:solidFill>
                <a:latin typeface="Garet"/>
                <a:ea typeface="Garet"/>
                <a:cs typeface="Garet"/>
                <a:sym typeface="Garet"/>
              </a:rPr>
              <a:t>a res</a:t>
            </a:r>
            <a:r>
              <a:rPr lang="en-US" sz="2999">
                <a:solidFill>
                  <a:srgbClr val="88A3B6"/>
                </a:solidFill>
                <a:latin typeface="Garet"/>
                <a:ea typeface="Garet"/>
                <a:cs typeface="Garet"/>
                <a:sym typeface="Garet"/>
              </a:rPr>
              <a:t>ource instantly boosts brain development</a:t>
            </a:r>
          </a:p>
          <a:p>
            <a:pPr algn="l" marL="647698" indent="-323849" lvl="1">
              <a:lnSpc>
                <a:spcPts val="3839"/>
              </a:lnSpc>
              <a:buFont typeface="Arial"/>
              <a:buChar char="•"/>
            </a:pPr>
            <a:r>
              <a:rPr lang="en-US" sz="2999">
                <a:solidFill>
                  <a:srgbClr val="88A3B6"/>
                </a:solidFill>
                <a:latin typeface="Garet"/>
                <a:ea typeface="Garet"/>
                <a:cs typeface="Garet"/>
                <a:sym typeface="Garet"/>
              </a:rPr>
              <a:t>every playful moment produc</a:t>
            </a:r>
            <a:r>
              <a:rPr lang="en-US" sz="2999">
                <a:solidFill>
                  <a:srgbClr val="88A3B6"/>
                </a:solidFill>
                <a:latin typeface="Garet"/>
                <a:ea typeface="Garet"/>
                <a:cs typeface="Garet"/>
                <a:sym typeface="Garet"/>
              </a:rPr>
              <a:t>es the</a:t>
            </a:r>
            <a:r>
              <a:rPr lang="en-US" sz="2999">
                <a:solidFill>
                  <a:srgbClr val="88A3B6"/>
                </a:solidFill>
                <a:latin typeface="Garet"/>
                <a:ea typeface="Garet"/>
                <a:cs typeface="Garet"/>
                <a:sym typeface="Garet"/>
              </a:rPr>
              <a:t> sam</a:t>
            </a:r>
            <a:r>
              <a:rPr lang="en-US" sz="2999">
                <a:solidFill>
                  <a:srgbClr val="88A3B6"/>
                </a:solidFill>
                <a:latin typeface="Garet"/>
                <a:ea typeface="Garet"/>
                <a:cs typeface="Garet"/>
                <a:sym typeface="Garet"/>
              </a:rPr>
              <a:t>e outcome</a:t>
            </a:r>
          </a:p>
          <a:p>
            <a:pPr algn="l">
              <a:lnSpc>
                <a:spcPts val="3839"/>
              </a:lnSpc>
            </a:pPr>
          </a:p>
          <a:p>
            <a:pPr algn="l">
              <a:lnSpc>
                <a:spcPts val="3839"/>
              </a:lnSpc>
            </a:pPr>
          </a:p>
          <a:p>
            <a:pPr algn="l">
              <a:lnSpc>
                <a:spcPts val="3839"/>
              </a:lnSpc>
            </a:pPr>
            <a:r>
              <a:rPr lang="en-US" sz="2999">
                <a:solidFill>
                  <a:srgbClr val="88A3B6"/>
                </a:solidFill>
                <a:latin typeface="Garet"/>
                <a:ea typeface="Garet"/>
                <a:cs typeface="Garet"/>
                <a:sym typeface="Garet"/>
              </a:rPr>
              <a:t>Children’s development is complex, relational and individual.</a:t>
            </a:r>
          </a:p>
          <a:p>
            <a:pPr algn="l">
              <a:lnSpc>
                <a:spcPts val="3839"/>
              </a:lnSpc>
            </a:pPr>
          </a:p>
          <a:p>
            <a:pPr algn="l">
              <a:lnSpc>
                <a:spcPts val="3839"/>
              </a:lnSpc>
            </a:pPr>
          </a:p>
          <a:p>
            <a:pPr algn="l">
              <a:lnSpc>
                <a:spcPts val="3839"/>
              </a:lnSpc>
            </a:pPr>
          </a:p>
          <a:p>
            <a:pPr algn="l">
              <a:lnSpc>
                <a:spcPts val="3839"/>
              </a:lnSpc>
            </a:pPr>
          </a:p>
          <a:p>
            <a:pPr algn="l">
              <a:lnSpc>
                <a:spcPts val="3839"/>
              </a:lnSpc>
            </a:pPr>
          </a:p>
        </p:txBody>
      </p:sp>
    </p:spTree>
  </p:cSld>
  <p:clrMapOvr>
    <a:masterClrMapping/>
  </p:clrMapOvr>
</p:sld>
</file>

<file path=ppt/slides/slide20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bg>
      <p:bgPr>
        <a:solidFill>
          <a:srgbClr val="FFFCF7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name="Group 2" id="2"/>
          <p:cNvGrpSpPr/>
          <p:nvPr/>
        </p:nvGrpSpPr>
        <p:grpSpPr>
          <a:xfrm rot="0">
            <a:off x="-637374" y="6303120"/>
            <a:ext cx="4755087" cy="4844056"/>
            <a:chOff x="0" y="0"/>
            <a:chExt cx="6340116" cy="6458741"/>
          </a:xfrm>
        </p:grpSpPr>
        <p:sp>
          <p:nvSpPr>
            <p:cNvPr name="Freeform 3" id="3"/>
            <p:cNvSpPr/>
            <p:nvPr/>
          </p:nvSpPr>
          <p:spPr>
            <a:xfrm flipH="false" flipV="false" rot="0">
              <a:off x="5646696" y="0"/>
              <a:ext cx="693420" cy="1052630"/>
            </a:xfrm>
            <a:custGeom>
              <a:avLst/>
              <a:gdLst/>
              <a:ahLst/>
              <a:cxnLst/>
              <a:rect r="r" b="b" t="t" l="l"/>
              <a:pathLst>
                <a:path h="1052630" w="693420">
                  <a:moveTo>
                    <a:pt x="0" y="0"/>
                  </a:moveTo>
                  <a:lnTo>
                    <a:pt x="693420" y="0"/>
                  </a:lnTo>
                  <a:lnTo>
                    <a:pt x="693420" y="1052630"/>
                  </a:lnTo>
                  <a:lnTo>
                    <a:pt x="0" y="1052630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2">
                <a:extLst>
                  <a:ext uri="{96DAC541-7B7A-43D3-8B79-37D633B846F1}">
                    <asvg:svgBlip xmlns:asvg="http://schemas.microsoft.com/office/drawing/2016/SVG/main" r:embed="rId3"/>
                  </a:ext>
                </a:extLst>
              </a:blip>
              <a:stretch>
                <a:fillRect l="0" t="0" r="0" b="0"/>
              </a:stretch>
            </a:blipFill>
          </p:spPr>
        </p:sp>
        <p:sp>
          <p:nvSpPr>
            <p:cNvPr name="Freeform 4" id="4"/>
            <p:cNvSpPr/>
            <p:nvPr/>
          </p:nvSpPr>
          <p:spPr>
            <a:xfrm flipH="false" flipV="false" rot="0">
              <a:off x="3818133" y="3936758"/>
              <a:ext cx="2521983" cy="2521983"/>
            </a:xfrm>
            <a:custGeom>
              <a:avLst/>
              <a:gdLst/>
              <a:ahLst/>
              <a:cxnLst/>
              <a:rect r="r" b="b" t="t" l="l"/>
              <a:pathLst>
                <a:path h="2521983" w="2521983">
                  <a:moveTo>
                    <a:pt x="0" y="0"/>
                  </a:moveTo>
                  <a:lnTo>
                    <a:pt x="2521983" y="0"/>
                  </a:lnTo>
                  <a:lnTo>
                    <a:pt x="2521983" y="2521983"/>
                  </a:lnTo>
                  <a:lnTo>
                    <a:pt x="0" y="2521983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4">
                <a:extLst>
                  <a:ext uri="{96DAC541-7B7A-43D3-8B79-37D633B846F1}">
                    <asvg:svgBlip xmlns:asvg="http://schemas.microsoft.com/office/drawing/2016/SVG/main" r:embed="rId5"/>
                  </a:ext>
                </a:extLst>
              </a:blip>
              <a:stretch>
                <a:fillRect l="0" t="0" r="0" b="0"/>
              </a:stretch>
            </a:blipFill>
          </p:spPr>
        </p:sp>
        <p:sp>
          <p:nvSpPr>
            <p:cNvPr name="Freeform 5" id="5"/>
            <p:cNvSpPr/>
            <p:nvPr/>
          </p:nvSpPr>
          <p:spPr>
            <a:xfrm flipH="false" flipV="true" rot="0">
              <a:off x="3818133" y="1414774"/>
              <a:ext cx="2521983" cy="2521983"/>
            </a:xfrm>
            <a:custGeom>
              <a:avLst/>
              <a:gdLst/>
              <a:ahLst/>
              <a:cxnLst/>
              <a:rect r="r" b="b" t="t" l="l"/>
              <a:pathLst>
                <a:path h="2521983" w="2521983">
                  <a:moveTo>
                    <a:pt x="0" y="2521984"/>
                  </a:moveTo>
                  <a:lnTo>
                    <a:pt x="2521983" y="2521984"/>
                  </a:lnTo>
                  <a:lnTo>
                    <a:pt x="2521983" y="0"/>
                  </a:lnTo>
                  <a:lnTo>
                    <a:pt x="0" y="0"/>
                  </a:lnTo>
                  <a:lnTo>
                    <a:pt x="0" y="2521984"/>
                  </a:lnTo>
                  <a:close/>
                </a:path>
              </a:pathLst>
            </a:custGeom>
            <a:blipFill>
              <a:blip r:embed="rId4">
                <a:extLst>
                  <a:ext uri="{96DAC541-7B7A-43D3-8B79-37D633B846F1}">
                    <asvg:svgBlip xmlns:asvg="http://schemas.microsoft.com/office/drawing/2016/SVG/main" r:embed="rId5"/>
                  </a:ext>
                </a:extLst>
              </a:blip>
              <a:stretch>
                <a:fillRect l="0" t="0" r="0" b="0"/>
              </a:stretch>
            </a:blipFill>
          </p:spPr>
        </p:sp>
        <p:sp>
          <p:nvSpPr>
            <p:cNvPr name="Freeform 6" id="6"/>
            <p:cNvSpPr/>
            <p:nvPr/>
          </p:nvSpPr>
          <p:spPr>
            <a:xfrm flipH="false" flipV="false" rot="0">
              <a:off x="4732415" y="0"/>
              <a:ext cx="693420" cy="1052630"/>
            </a:xfrm>
            <a:custGeom>
              <a:avLst/>
              <a:gdLst/>
              <a:ahLst/>
              <a:cxnLst/>
              <a:rect r="r" b="b" t="t" l="l"/>
              <a:pathLst>
                <a:path h="1052630" w="693420">
                  <a:moveTo>
                    <a:pt x="0" y="0"/>
                  </a:moveTo>
                  <a:lnTo>
                    <a:pt x="693420" y="0"/>
                  </a:lnTo>
                  <a:lnTo>
                    <a:pt x="693420" y="1052630"/>
                  </a:lnTo>
                  <a:lnTo>
                    <a:pt x="0" y="1052630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2">
                <a:extLst>
                  <a:ext uri="{96DAC541-7B7A-43D3-8B79-37D633B846F1}">
                    <asvg:svgBlip xmlns:asvg="http://schemas.microsoft.com/office/drawing/2016/SVG/main" r:embed="rId3"/>
                  </a:ext>
                </a:extLst>
              </a:blip>
              <a:stretch>
                <a:fillRect l="0" t="0" r="0" b="0"/>
              </a:stretch>
            </a:blipFill>
          </p:spPr>
        </p:sp>
        <p:sp>
          <p:nvSpPr>
            <p:cNvPr name="Freeform 7" id="7"/>
            <p:cNvSpPr/>
            <p:nvPr/>
          </p:nvSpPr>
          <p:spPr>
            <a:xfrm flipH="false" flipV="false" rot="0">
              <a:off x="2833603" y="2881208"/>
              <a:ext cx="1969060" cy="2316542"/>
            </a:xfrm>
            <a:custGeom>
              <a:avLst/>
              <a:gdLst/>
              <a:ahLst/>
              <a:cxnLst/>
              <a:rect r="r" b="b" t="t" l="l"/>
              <a:pathLst>
                <a:path h="2316542" w="1969060">
                  <a:moveTo>
                    <a:pt x="0" y="0"/>
                  </a:moveTo>
                  <a:lnTo>
                    <a:pt x="1969060" y="0"/>
                  </a:lnTo>
                  <a:lnTo>
                    <a:pt x="1969060" y="2316542"/>
                  </a:lnTo>
                  <a:lnTo>
                    <a:pt x="0" y="2316542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6">
                <a:extLst>
                  <a:ext uri="{96DAC541-7B7A-43D3-8B79-37D633B846F1}">
                    <asvg:svgBlip xmlns:asvg="http://schemas.microsoft.com/office/drawing/2016/SVG/main" r:embed="rId7"/>
                  </a:ext>
                </a:extLst>
              </a:blip>
              <a:stretch>
                <a:fillRect l="0" t="0" r="0" b="0"/>
              </a:stretch>
            </a:blipFill>
          </p:spPr>
        </p:sp>
        <p:sp>
          <p:nvSpPr>
            <p:cNvPr name="Freeform 8" id="8"/>
            <p:cNvSpPr/>
            <p:nvPr/>
          </p:nvSpPr>
          <p:spPr>
            <a:xfrm flipH="false" flipV="false" rot="0">
              <a:off x="3818133" y="0"/>
              <a:ext cx="693420" cy="1052630"/>
            </a:xfrm>
            <a:custGeom>
              <a:avLst/>
              <a:gdLst/>
              <a:ahLst/>
              <a:cxnLst/>
              <a:rect r="r" b="b" t="t" l="l"/>
              <a:pathLst>
                <a:path h="1052630" w="693420">
                  <a:moveTo>
                    <a:pt x="0" y="0"/>
                  </a:moveTo>
                  <a:lnTo>
                    <a:pt x="693420" y="0"/>
                  </a:lnTo>
                  <a:lnTo>
                    <a:pt x="693420" y="1052630"/>
                  </a:lnTo>
                  <a:lnTo>
                    <a:pt x="0" y="1052630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2">
                <a:extLst>
                  <a:ext uri="{96DAC541-7B7A-43D3-8B79-37D633B846F1}">
                    <asvg:svgBlip xmlns:asvg="http://schemas.microsoft.com/office/drawing/2016/SVG/main" r:embed="rId3"/>
                  </a:ext>
                </a:extLst>
              </a:blip>
              <a:stretch>
                <a:fillRect l="0" t="0" r="0" b="0"/>
              </a:stretch>
            </a:blipFill>
          </p:spPr>
        </p:sp>
        <p:sp>
          <p:nvSpPr>
            <p:cNvPr name="Freeform 9" id="9"/>
            <p:cNvSpPr/>
            <p:nvPr/>
          </p:nvSpPr>
          <p:spPr>
            <a:xfrm flipH="false" flipV="false" rot="0">
              <a:off x="0" y="0"/>
              <a:ext cx="3239688" cy="3239688"/>
            </a:xfrm>
            <a:custGeom>
              <a:avLst/>
              <a:gdLst/>
              <a:ahLst/>
              <a:cxnLst/>
              <a:rect r="r" b="b" t="t" l="l"/>
              <a:pathLst>
                <a:path h="3239688" w="3239688">
                  <a:moveTo>
                    <a:pt x="0" y="0"/>
                  </a:moveTo>
                  <a:lnTo>
                    <a:pt x="3239688" y="0"/>
                  </a:lnTo>
                  <a:lnTo>
                    <a:pt x="3239688" y="3239688"/>
                  </a:lnTo>
                  <a:lnTo>
                    <a:pt x="0" y="3239688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8">
                <a:extLst>
                  <a:ext uri="{96DAC541-7B7A-43D3-8B79-37D633B846F1}">
                    <asvg:svgBlip xmlns:asvg="http://schemas.microsoft.com/office/drawing/2016/SVG/main" r:embed="rId9"/>
                  </a:ext>
                </a:extLst>
              </a:blip>
              <a:stretch>
                <a:fillRect l="0" t="0" r="0" b="0"/>
              </a:stretch>
            </a:blipFill>
          </p:spPr>
        </p:sp>
        <p:sp>
          <p:nvSpPr>
            <p:cNvPr name="Freeform 10" id="10"/>
            <p:cNvSpPr/>
            <p:nvPr/>
          </p:nvSpPr>
          <p:spPr>
            <a:xfrm flipH="false" flipV="false" rot="5400000">
              <a:off x="491244" y="3654464"/>
              <a:ext cx="2751884" cy="2745004"/>
            </a:xfrm>
            <a:custGeom>
              <a:avLst/>
              <a:gdLst/>
              <a:ahLst/>
              <a:cxnLst/>
              <a:rect r="r" b="b" t="t" l="l"/>
              <a:pathLst>
                <a:path h="2745004" w="2751884">
                  <a:moveTo>
                    <a:pt x="0" y="0"/>
                  </a:moveTo>
                  <a:lnTo>
                    <a:pt x="2751884" y="0"/>
                  </a:lnTo>
                  <a:lnTo>
                    <a:pt x="2751884" y="2745004"/>
                  </a:lnTo>
                  <a:lnTo>
                    <a:pt x="0" y="2745004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10">
                <a:extLst>
                  <a:ext uri="{96DAC541-7B7A-43D3-8B79-37D633B846F1}">
                    <asvg:svgBlip xmlns:asvg="http://schemas.microsoft.com/office/drawing/2016/SVG/main" r:embed="rId11"/>
                  </a:ext>
                </a:extLst>
              </a:blip>
              <a:stretch>
                <a:fillRect l="0" t="0" r="0" b="0"/>
              </a:stretch>
            </a:blipFill>
          </p:spPr>
        </p:sp>
      </p:grpSp>
      <p:grpSp>
        <p:nvGrpSpPr>
          <p:cNvPr name="Group 11" id="11"/>
          <p:cNvGrpSpPr/>
          <p:nvPr/>
        </p:nvGrpSpPr>
        <p:grpSpPr>
          <a:xfrm rot="0">
            <a:off x="-637374" y="2096684"/>
            <a:ext cx="4721338" cy="3706074"/>
            <a:chOff x="0" y="0"/>
            <a:chExt cx="6295118" cy="4941432"/>
          </a:xfrm>
        </p:grpSpPr>
        <p:sp>
          <p:nvSpPr>
            <p:cNvPr name="Freeform 12" id="12"/>
            <p:cNvSpPr/>
            <p:nvPr/>
          </p:nvSpPr>
          <p:spPr>
            <a:xfrm flipH="false" flipV="false" rot="0">
              <a:off x="3069710" y="0"/>
              <a:ext cx="3225408" cy="3225408"/>
            </a:xfrm>
            <a:custGeom>
              <a:avLst/>
              <a:gdLst/>
              <a:ahLst/>
              <a:cxnLst/>
              <a:rect r="r" b="b" t="t" l="l"/>
              <a:pathLst>
                <a:path h="3225408" w="3225408">
                  <a:moveTo>
                    <a:pt x="0" y="0"/>
                  </a:moveTo>
                  <a:lnTo>
                    <a:pt x="3225408" y="0"/>
                  </a:lnTo>
                  <a:lnTo>
                    <a:pt x="3225408" y="3225408"/>
                  </a:lnTo>
                  <a:lnTo>
                    <a:pt x="0" y="3225408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12">
                <a:extLst>
                  <a:ext uri="{96DAC541-7B7A-43D3-8B79-37D633B846F1}">
                    <asvg:svgBlip xmlns:asvg="http://schemas.microsoft.com/office/drawing/2016/SVG/main" r:embed="rId13"/>
                  </a:ext>
                </a:extLst>
              </a:blip>
              <a:stretch>
                <a:fillRect l="-80214" t="-80214" r="0" b="0"/>
              </a:stretch>
            </a:blipFill>
          </p:spPr>
        </p:sp>
        <p:sp>
          <p:nvSpPr>
            <p:cNvPr name="Freeform 13" id="13"/>
            <p:cNvSpPr/>
            <p:nvPr/>
          </p:nvSpPr>
          <p:spPr>
            <a:xfrm flipH="false" flipV="false" rot="0">
              <a:off x="3311615" y="0"/>
              <a:ext cx="2741597" cy="3225408"/>
            </a:xfrm>
            <a:custGeom>
              <a:avLst/>
              <a:gdLst/>
              <a:ahLst/>
              <a:cxnLst/>
              <a:rect r="r" b="b" t="t" l="l"/>
              <a:pathLst>
                <a:path h="3225408" w="2741597">
                  <a:moveTo>
                    <a:pt x="0" y="0"/>
                  </a:moveTo>
                  <a:lnTo>
                    <a:pt x="2741597" y="0"/>
                  </a:lnTo>
                  <a:lnTo>
                    <a:pt x="2741597" y="3225408"/>
                  </a:lnTo>
                  <a:lnTo>
                    <a:pt x="0" y="3225408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6">
                <a:extLst>
                  <a:ext uri="{96DAC541-7B7A-43D3-8B79-37D633B846F1}">
                    <asvg:svgBlip xmlns:asvg="http://schemas.microsoft.com/office/drawing/2016/SVG/main" r:embed="rId7"/>
                  </a:ext>
                </a:extLst>
              </a:blip>
              <a:stretch>
                <a:fillRect l="0" t="0" r="0" b="0"/>
              </a:stretch>
            </a:blipFill>
          </p:spPr>
        </p:sp>
        <p:sp>
          <p:nvSpPr>
            <p:cNvPr name="Freeform 14" id="14"/>
            <p:cNvSpPr/>
            <p:nvPr/>
          </p:nvSpPr>
          <p:spPr>
            <a:xfrm flipH="false" flipV="false" rot="5400000">
              <a:off x="2630891" y="3664227"/>
              <a:ext cx="1608672" cy="731035"/>
            </a:xfrm>
            <a:custGeom>
              <a:avLst/>
              <a:gdLst/>
              <a:ahLst/>
              <a:cxnLst/>
              <a:rect r="r" b="b" t="t" l="l"/>
              <a:pathLst>
                <a:path h="731035" w="1608672">
                  <a:moveTo>
                    <a:pt x="0" y="0"/>
                  </a:moveTo>
                  <a:lnTo>
                    <a:pt x="1608672" y="0"/>
                  </a:lnTo>
                  <a:lnTo>
                    <a:pt x="1608672" y="731035"/>
                  </a:lnTo>
                  <a:lnTo>
                    <a:pt x="0" y="731035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14">
                <a:extLst>
                  <a:ext uri="{96DAC541-7B7A-43D3-8B79-37D633B846F1}">
                    <asvg:svgBlip xmlns:asvg="http://schemas.microsoft.com/office/drawing/2016/SVG/main" r:embed="rId15"/>
                  </a:ext>
                </a:extLst>
              </a:blip>
              <a:stretch>
                <a:fillRect l="0" t="0" r="0" b="-213802"/>
              </a:stretch>
            </a:blipFill>
          </p:spPr>
        </p:sp>
        <p:sp>
          <p:nvSpPr>
            <p:cNvPr name="Freeform 15" id="15"/>
            <p:cNvSpPr/>
            <p:nvPr/>
          </p:nvSpPr>
          <p:spPr>
            <a:xfrm flipH="true" flipV="true" rot="5400000">
              <a:off x="3361925" y="3664227"/>
              <a:ext cx="1608672" cy="731035"/>
            </a:xfrm>
            <a:custGeom>
              <a:avLst/>
              <a:gdLst/>
              <a:ahLst/>
              <a:cxnLst/>
              <a:rect r="r" b="b" t="t" l="l"/>
              <a:pathLst>
                <a:path h="731035" w="1608672">
                  <a:moveTo>
                    <a:pt x="1608673" y="731035"/>
                  </a:moveTo>
                  <a:lnTo>
                    <a:pt x="0" y="731035"/>
                  </a:lnTo>
                  <a:lnTo>
                    <a:pt x="0" y="0"/>
                  </a:lnTo>
                  <a:lnTo>
                    <a:pt x="1608673" y="0"/>
                  </a:lnTo>
                  <a:lnTo>
                    <a:pt x="1608673" y="731035"/>
                  </a:lnTo>
                  <a:close/>
                </a:path>
              </a:pathLst>
            </a:custGeom>
            <a:blipFill>
              <a:blip r:embed="rId14">
                <a:extLst>
                  <a:ext uri="{96DAC541-7B7A-43D3-8B79-37D633B846F1}">
                    <asvg:svgBlip xmlns:asvg="http://schemas.microsoft.com/office/drawing/2016/SVG/main" r:embed="rId15"/>
                  </a:ext>
                </a:extLst>
              </a:blip>
              <a:stretch>
                <a:fillRect l="0" t="0" r="0" b="-213802"/>
              </a:stretch>
            </a:blipFill>
          </p:spPr>
        </p:sp>
        <p:sp>
          <p:nvSpPr>
            <p:cNvPr name="Freeform 16" id="16"/>
            <p:cNvSpPr/>
            <p:nvPr/>
          </p:nvSpPr>
          <p:spPr>
            <a:xfrm flipH="false" flipV="false" rot="0">
              <a:off x="4682414" y="3225408"/>
              <a:ext cx="1612704" cy="1608672"/>
            </a:xfrm>
            <a:custGeom>
              <a:avLst/>
              <a:gdLst/>
              <a:ahLst/>
              <a:cxnLst/>
              <a:rect r="r" b="b" t="t" l="l"/>
              <a:pathLst>
                <a:path h="1608672" w="1612704">
                  <a:moveTo>
                    <a:pt x="0" y="0"/>
                  </a:moveTo>
                  <a:lnTo>
                    <a:pt x="1612704" y="0"/>
                  </a:lnTo>
                  <a:lnTo>
                    <a:pt x="1612704" y="1608673"/>
                  </a:lnTo>
                  <a:lnTo>
                    <a:pt x="0" y="1608673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16">
                <a:extLst>
                  <a:ext uri="{96DAC541-7B7A-43D3-8B79-37D633B846F1}">
                    <asvg:svgBlip xmlns:asvg="http://schemas.microsoft.com/office/drawing/2016/SVG/main" r:embed="rId17"/>
                  </a:ext>
                </a:extLst>
              </a:blip>
              <a:stretch>
                <a:fillRect l="0" t="0" r="0" b="0"/>
              </a:stretch>
            </a:blipFill>
          </p:spPr>
        </p:sp>
        <p:sp>
          <p:nvSpPr>
            <p:cNvPr name="Freeform 17" id="17"/>
            <p:cNvSpPr/>
            <p:nvPr/>
          </p:nvSpPr>
          <p:spPr>
            <a:xfrm flipH="false" flipV="false" rot="0">
              <a:off x="1054465" y="0"/>
              <a:ext cx="1638896" cy="4941432"/>
            </a:xfrm>
            <a:custGeom>
              <a:avLst/>
              <a:gdLst/>
              <a:ahLst/>
              <a:cxnLst/>
              <a:rect r="r" b="b" t="t" l="l"/>
              <a:pathLst>
                <a:path h="4941432" w="1638896">
                  <a:moveTo>
                    <a:pt x="0" y="0"/>
                  </a:moveTo>
                  <a:lnTo>
                    <a:pt x="1638896" y="0"/>
                  </a:lnTo>
                  <a:lnTo>
                    <a:pt x="1638896" y="4941432"/>
                  </a:lnTo>
                  <a:lnTo>
                    <a:pt x="0" y="4941432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2">
                <a:extLst>
                  <a:ext uri="{96DAC541-7B7A-43D3-8B79-37D633B846F1}">
                    <asvg:svgBlip xmlns:asvg="http://schemas.microsoft.com/office/drawing/2016/SVG/main" r:embed="rId3"/>
                  </a:ext>
                </a:extLst>
              </a:blip>
              <a:stretch>
                <a:fillRect l="0" t="0" r="-98619" b="0"/>
              </a:stretch>
            </a:blipFill>
          </p:spPr>
        </p:sp>
        <p:sp>
          <p:nvSpPr>
            <p:cNvPr name="Freeform 18" id="18"/>
            <p:cNvSpPr/>
            <p:nvPr/>
          </p:nvSpPr>
          <p:spPr>
            <a:xfrm flipH="false" flipV="false" rot="0">
              <a:off x="0" y="3134363"/>
              <a:ext cx="2108929" cy="1211378"/>
            </a:xfrm>
            <a:custGeom>
              <a:avLst/>
              <a:gdLst/>
              <a:ahLst/>
              <a:cxnLst/>
              <a:rect r="r" b="b" t="t" l="l"/>
              <a:pathLst>
                <a:path h="1211378" w="2108929">
                  <a:moveTo>
                    <a:pt x="0" y="0"/>
                  </a:moveTo>
                  <a:lnTo>
                    <a:pt x="2108929" y="0"/>
                  </a:lnTo>
                  <a:lnTo>
                    <a:pt x="2108929" y="1211378"/>
                  </a:lnTo>
                  <a:lnTo>
                    <a:pt x="0" y="1211378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18">
                <a:extLst>
                  <a:ext uri="{96DAC541-7B7A-43D3-8B79-37D633B846F1}">
                    <asvg:svgBlip xmlns:asvg="http://schemas.microsoft.com/office/drawing/2016/SVG/main" r:embed="rId19"/>
                  </a:ext>
                </a:extLst>
              </a:blip>
              <a:stretch>
                <a:fillRect l="0" t="0" r="0" b="-102728"/>
              </a:stretch>
            </a:blipFill>
          </p:spPr>
        </p:sp>
      </p:grpSp>
      <p:grpSp>
        <p:nvGrpSpPr>
          <p:cNvPr name="Group 19" id="19"/>
          <p:cNvGrpSpPr/>
          <p:nvPr/>
        </p:nvGrpSpPr>
        <p:grpSpPr>
          <a:xfrm rot="0">
            <a:off x="-637374" y="-1792397"/>
            <a:ext cx="4721338" cy="3493252"/>
            <a:chOff x="0" y="0"/>
            <a:chExt cx="6295118" cy="4657670"/>
          </a:xfrm>
        </p:grpSpPr>
        <p:sp>
          <p:nvSpPr>
            <p:cNvPr name="Freeform 20" id="20"/>
            <p:cNvSpPr/>
            <p:nvPr/>
          </p:nvSpPr>
          <p:spPr>
            <a:xfrm flipH="false" flipV="false" rot="0">
              <a:off x="1688627" y="1652522"/>
              <a:ext cx="3005148" cy="3005148"/>
            </a:xfrm>
            <a:custGeom>
              <a:avLst/>
              <a:gdLst/>
              <a:ahLst/>
              <a:cxnLst/>
              <a:rect r="r" b="b" t="t" l="l"/>
              <a:pathLst>
                <a:path h="3005148" w="3005148">
                  <a:moveTo>
                    <a:pt x="0" y="0"/>
                  </a:moveTo>
                  <a:lnTo>
                    <a:pt x="3005148" y="0"/>
                  </a:lnTo>
                  <a:lnTo>
                    <a:pt x="3005148" y="3005148"/>
                  </a:lnTo>
                  <a:lnTo>
                    <a:pt x="0" y="3005148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20">
                <a:extLst>
                  <a:ext uri="{96DAC541-7B7A-43D3-8B79-37D633B846F1}">
                    <asvg:svgBlip xmlns:asvg="http://schemas.microsoft.com/office/drawing/2016/SVG/main" r:embed="rId21"/>
                  </a:ext>
                </a:extLst>
              </a:blip>
              <a:stretch>
                <a:fillRect l="0" t="0" r="0" b="0"/>
              </a:stretch>
            </a:blipFill>
          </p:spPr>
        </p:sp>
        <p:sp>
          <p:nvSpPr>
            <p:cNvPr name="Freeform 21" id="21"/>
            <p:cNvSpPr/>
            <p:nvPr/>
          </p:nvSpPr>
          <p:spPr>
            <a:xfrm flipH="false" flipV="false" rot="0">
              <a:off x="0" y="0"/>
              <a:ext cx="3026354" cy="3026354"/>
            </a:xfrm>
            <a:custGeom>
              <a:avLst/>
              <a:gdLst/>
              <a:ahLst/>
              <a:cxnLst/>
              <a:rect r="r" b="b" t="t" l="l"/>
              <a:pathLst>
                <a:path h="3026354" w="3026354">
                  <a:moveTo>
                    <a:pt x="0" y="0"/>
                  </a:moveTo>
                  <a:lnTo>
                    <a:pt x="3026354" y="0"/>
                  </a:lnTo>
                  <a:lnTo>
                    <a:pt x="3026354" y="3026354"/>
                  </a:lnTo>
                  <a:lnTo>
                    <a:pt x="0" y="3026354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22">
                <a:extLst>
                  <a:ext uri="{96DAC541-7B7A-43D3-8B79-37D633B846F1}">
                    <asvg:svgBlip xmlns:asvg="http://schemas.microsoft.com/office/drawing/2016/SVG/main" r:embed="rId23"/>
                  </a:ext>
                </a:extLst>
              </a:blip>
              <a:stretch>
                <a:fillRect l="0" t="0" r="0" b="0"/>
              </a:stretch>
            </a:blipFill>
          </p:spPr>
        </p:sp>
        <p:sp>
          <p:nvSpPr>
            <p:cNvPr name="Freeform 22" id="22"/>
            <p:cNvSpPr/>
            <p:nvPr/>
          </p:nvSpPr>
          <p:spPr>
            <a:xfrm flipH="false" flipV="false" rot="5400000">
              <a:off x="4498452" y="-1070357"/>
              <a:ext cx="726309" cy="2867022"/>
            </a:xfrm>
            <a:custGeom>
              <a:avLst/>
              <a:gdLst/>
              <a:ahLst/>
              <a:cxnLst/>
              <a:rect r="r" b="b" t="t" l="l"/>
              <a:pathLst>
                <a:path h="2867022" w="726309">
                  <a:moveTo>
                    <a:pt x="0" y="0"/>
                  </a:moveTo>
                  <a:lnTo>
                    <a:pt x="726309" y="0"/>
                  </a:lnTo>
                  <a:lnTo>
                    <a:pt x="726309" y="2867023"/>
                  </a:lnTo>
                  <a:lnTo>
                    <a:pt x="0" y="2867023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24">
                <a:extLst>
                  <a:ext uri="{96DAC541-7B7A-43D3-8B79-37D633B846F1}">
                    <asvg:svgBlip xmlns:asvg="http://schemas.microsoft.com/office/drawing/2016/SVG/main" r:embed="rId25"/>
                  </a:ext>
                </a:extLst>
              </a:blip>
              <a:stretch>
                <a:fillRect l="0" t="0" r="-160034" b="0"/>
              </a:stretch>
            </a:blipFill>
          </p:spPr>
        </p:sp>
        <p:sp>
          <p:nvSpPr>
            <p:cNvPr name="Freeform 23" id="23"/>
            <p:cNvSpPr/>
            <p:nvPr/>
          </p:nvSpPr>
          <p:spPr>
            <a:xfrm flipH="false" flipV="false" rot="5400000">
              <a:off x="4498452" y="79666"/>
              <a:ext cx="726309" cy="2867022"/>
            </a:xfrm>
            <a:custGeom>
              <a:avLst/>
              <a:gdLst/>
              <a:ahLst/>
              <a:cxnLst/>
              <a:rect r="r" b="b" t="t" l="l"/>
              <a:pathLst>
                <a:path h="2867022" w="726309">
                  <a:moveTo>
                    <a:pt x="0" y="0"/>
                  </a:moveTo>
                  <a:lnTo>
                    <a:pt x="726309" y="0"/>
                  </a:lnTo>
                  <a:lnTo>
                    <a:pt x="726309" y="2867022"/>
                  </a:lnTo>
                  <a:lnTo>
                    <a:pt x="0" y="2867022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24">
                <a:extLst>
                  <a:ext uri="{96DAC541-7B7A-43D3-8B79-37D633B846F1}">
                    <asvg:svgBlip xmlns:asvg="http://schemas.microsoft.com/office/drawing/2016/SVG/main" r:embed="rId25"/>
                  </a:ext>
                </a:extLst>
              </a:blip>
              <a:stretch>
                <a:fillRect l="0" t="0" r="-160034" b="0"/>
              </a:stretch>
            </a:blipFill>
          </p:spPr>
        </p:sp>
        <p:sp>
          <p:nvSpPr>
            <p:cNvPr name="Freeform 24" id="24"/>
            <p:cNvSpPr/>
            <p:nvPr/>
          </p:nvSpPr>
          <p:spPr>
            <a:xfrm flipH="false" flipV="false" rot="5400000">
              <a:off x="4498452" y="1229688"/>
              <a:ext cx="726309" cy="2867022"/>
            </a:xfrm>
            <a:custGeom>
              <a:avLst/>
              <a:gdLst/>
              <a:ahLst/>
              <a:cxnLst/>
              <a:rect r="r" b="b" t="t" l="l"/>
              <a:pathLst>
                <a:path h="2867022" w="726309">
                  <a:moveTo>
                    <a:pt x="0" y="0"/>
                  </a:moveTo>
                  <a:lnTo>
                    <a:pt x="726309" y="0"/>
                  </a:lnTo>
                  <a:lnTo>
                    <a:pt x="726309" y="2867022"/>
                  </a:lnTo>
                  <a:lnTo>
                    <a:pt x="0" y="2867022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24">
                <a:extLst>
                  <a:ext uri="{96DAC541-7B7A-43D3-8B79-37D633B846F1}">
                    <asvg:svgBlip xmlns:asvg="http://schemas.microsoft.com/office/drawing/2016/SVG/main" r:embed="rId25"/>
                  </a:ext>
                </a:extLst>
              </a:blip>
              <a:stretch>
                <a:fillRect l="0" t="0" r="-160034" b="0"/>
              </a:stretch>
            </a:blipFill>
          </p:spPr>
        </p:sp>
        <p:sp>
          <p:nvSpPr>
            <p:cNvPr name="Freeform 25" id="25"/>
            <p:cNvSpPr/>
            <p:nvPr/>
          </p:nvSpPr>
          <p:spPr>
            <a:xfrm flipH="false" flipV="false" rot="0">
              <a:off x="4793645" y="3155096"/>
              <a:ext cx="1466235" cy="1384435"/>
            </a:xfrm>
            <a:custGeom>
              <a:avLst/>
              <a:gdLst/>
              <a:ahLst/>
              <a:cxnLst/>
              <a:rect r="r" b="b" t="t" l="l"/>
              <a:pathLst>
                <a:path h="1384435" w="1466235">
                  <a:moveTo>
                    <a:pt x="0" y="0"/>
                  </a:moveTo>
                  <a:lnTo>
                    <a:pt x="1466234" y="0"/>
                  </a:lnTo>
                  <a:lnTo>
                    <a:pt x="1466234" y="1384435"/>
                  </a:lnTo>
                  <a:lnTo>
                    <a:pt x="0" y="1384435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26">
                <a:extLst>
                  <a:ext uri="{96DAC541-7B7A-43D3-8B79-37D633B846F1}">
                    <asvg:svgBlip xmlns:asvg="http://schemas.microsoft.com/office/drawing/2016/SVG/main" r:embed="rId27"/>
                  </a:ext>
                </a:extLst>
              </a:blip>
              <a:stretch>
                <a:fillRect l="0" t="0" r="0" b="-51028"/>
              </a:stretch>
            </a:blipFill>
          </p:spPr>
        </p:sp>
        <p:sp>
          <p:nvSpPr>
            <p:cNvPr name="Freeform 26" id="26"/>
            <p:cNvSpPr/>
            <p:nvPr/>
          </p:nvSpPr>
          <p:spPr>
            <a:xfrm flipH="false" flipV="false" rot="0">
              <a:off x="1688627" y="3524947"/>
              <a:ext cx="521416" cy="520764"/>
            </a:xfrm>
            <a:custGeom>
              <a:avLst/>
              <a:gdLst/>
              <a:ahLst/>
              <a:cxnLst/>
              <a:rect r="r" b="b" t="t" l="l"/>
              <a:pathLst>
                <a:path h="520764" w="521416">
                  <a:moveTo>
                    <a:pt x="0" y="0"/>
                  </a:moveTo>
                  <a:lnTo>
                    <a:pt x="521416" y="0"/>
                  </a:lnTo>
                  <a:lnTo>
                    <a:pt x="521416" y="520764"/>
                  </a:lnTo>
                  <a:lnTo>
                    <a:pt x="0" y="520764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28">
                <a:extLst>
                  <a:ext uri="{96DAC541-7B7A-43D3-8B79-37D633B846F1}">
                    <asvg:svgBlip xmlns:asvg="http://schemas.microsoft.com/office/drawing/2016/SVG/main" r:embed="rId29"/>
                  </a:ext>
                </a:extLst>
              </a:blip>
              <a:stretch>
                <a:fillRect l="0" t="0" r="0" b="0"/>
              </a:stretch>
            </a:blipFill>
          </p:spPr>
        </p:sp>
        <p:sp>
          <p:nvSpPr>
            <p:cNvPr name="Freeform 27" id="27"/>
            <p:cNvSpPr/>
            <p:nvPr/>
          </p:nvSpPr>
          <p:spPr>
            <a:xfrm flipH="false" flipV="false" rot="0">
              <a:off x="798771" y="3544860"/>
              <a:ext cx="500851" cy="500851"/>
            </a:xfrm>
            <a:custGeom>
              <a:avLst/>
              <a:gdLst/>
              <a:ahLst/>
              <a:cxnLst/>
              <a:rect r="r" b="b" t="t" l="l"/>
              <a:pathLst>
                <a:path h="500851" w="500851">
                  <a:moveTo>
                    <a:pt x="0" y="0"/>
                  </a:moveTo>
                  <a:lnTo>
                    <a:pt x="500851" y="0"/>
                  </a:lnTo>
                  <a:lnTo>
                    <a:pt x="500851" y="500851"/>
                  </a:lnTo>
                  <a:lnTo>
                    <a:pt x="0" y="500851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30">
                <a:extLst>
                  <a:ext uri="{96DAC541-7B7A-43D3-8B79-37D633B846F1}">
                    <asvg:svgBlip xmlns:asvg="http://schemas.microsoft.com/office/drawing/2016/SVG/main" r:embed="rId31"/>
                  </a:ext>
                </a:extLst>
              </a:blip>
              <a:stretch>
                <a:fillRect l="0" t="0" r="0" b="0"/>
              </a:stretch>
            </a:blipFill>
          </p:spPr>
        </p:sp>
      </p:grpSp>
      <p:sp>
        <p:nvSpPr>
          <p:cNvPr name="TextBox 28" id="28"/>
          <p:cNvSpPr txBox="true"/>
          <p:nvPr/>
        </p:nvSpPr>
        <p:spPr>
          <a:xfrm rot="0">
            <a:off x="4316518" y="637346"/>
            <a:ext cx="15010795" cy="944632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6497"/>
              </a:lnSpc>
            </a:pPr>
            <a:r>
              <a:rPr lang="en-US" sz="7300">
                <a:solidFill>
                  <a:srgbClr val="88A3B6"/>
                </a:solidFill>
                <a:latin typeface="Sailors"/>
                <a:ea typeface="Sailors"/>
                <a:cs typeface="Sailors"/>
                <a:sym typeface="Sailors"/>
              </a:rPr>
              <a:t>REFLECTION</a:t>
            </a:r>
          </a:p>
        </p:txBody>
      </p:sp>
      <p:sp>
        <p:nvSpPr>
          <p:cNvPr name="TextBox 29" id="29"/>
          <p:cNvSpPr txBox="true"/>
          <p:nvPr/>
        </p:nvSpPr>
        <p:spPr>
          <a:xfrm rot="0">
            <a:off x="4929608" y="2170223"/>
            <a:ext cx="13053647" cy="873252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3839"/>
              </a:lnSpc>
            </a:pPr>
            <a:r>
              <a:rPr lang="en-US" sz="2999">
                <a:solidFill>
                  <a:srgbClr val="88A3B6"/>
                </a:solidFill>
                <a:latin typeface="Garet"/>
                <a:ea typeface="Garet"/>
                <a:cs typeface="Garet"/>
                <a:sym typeface="Garet"/>
              </a:rPr>
              <a:t>Think</a:t>
            </a:r>
            <a:r>
              <a:rPr lang="en-US" sz="2999">
                <a:solidFill>
                  <a:srgbClr val="88A3B6"/>
                </a:solidFill>
                <a:latin typeface="Garet"/>
                <a:ea typeface="Garet"/>
                <a:cs typeface="Garet"/>
                <a:sym typeface="Garet"/>
              </a:rPr>
              <a:t> of one recent episode of play.</a:t>
            </a:r>
          </a:p>
          <a:p>
            <a:pPr algn="l">
              <a:lnSpc>
                <a:spcPts val="3839"/>
              </a:lnSpc>
            </a:pPr>
          </a:p>
          <a:p>
            <a:pPr algn="l" marL="647698" indent="-323849" lvl="1">
              <a:lnSpc>
                <a:spcPts val="3839"/>
              </a:lnSpc>
              <a:buFont typeface="Arial"/>
              <a:buChar char="•"/>
            </a:pPr>
            <a:r>
              <a:rPr lang="en-US" sz="2999">
                <a:solidFill>
                  <a:srgbClr val="88A3B6"/>
                </a:solidFill>
                <a:latin typeface="Garet"/>
                <a:ea typeface="Garet"/>
                <a:cs typeface="Garet"/>
                <a:sym typeface="Garet"/>
              </a:rPr>
              <a:t>What held the child’s at</a:t>
            </a:r>
            <a:r>
              <a:rPr lang="en-US" sz="2999">
                <a:solidFill>
                  <a:srgbClr val="88A3B6"/>
                </a:solidFill>
                <a:latin typeface="Garet"/>
                <a:ea typeface="Garet"/>
                <a:cs typeface="Garet"/>
                <a:sym typeface="Garet"/>
              </a:rPr>
              <a:t>t</a:t>
            </a:r>
            <a:r>
              <a:rPr lang="en-US" sz="2999">
                <a:solidFill>
                  <a:srgbClr val="88A3B6"/>
                </a:solidFill>
                <a:latin typeface="Garet"/>
                <a:ea typeface="Garet"/>
                <a:cs typeface="Garet"/>
                <a:sym typeface="Garet"/>
              </a:rPr>
              <a:t>ention?</a:t>
            </a:r>
          </a:p>
          <a:p>
            <a:pPr algn="l">
              <a:lnSpc>
                <a:spcPts val="3839"/>
              </a:lnSpc>
            </a:pPr>
          </a:p>
          <a:p>
            <a:pPr algn="l" marL="647698" indent="-323849" lvl="1">
              <a:lnSpc>
                <a:spcPts val="3839"/>
              </a:lnSpc>
              <a:buFont typeface="Arial"/>
              <a:buChar char="•"/>
            </a:pPr>
            <a:r>
              <a:rPr lang="en-US" sz="2999">
                <a:solidFill>
                  <a:srgbClr val="88A3B6"/>
                </a:solidFill>
                <a:latin typeface="Garet"/>
                <a:ea typeface="Garet"/>
                <a:cs typeface="Garet"/>
                <a:sym typeface="Garet"/>
              </a:rPr>
              <a:t>Wh</a:t>
            </a:r>
            <a:r>
              <a:rPr lang="en-US" sz="2999">
                <a:solidFill>
                  <a:srgbClr val="88A3B6"/>
                </a:solidFill>
                <a:latin typeface="Garet"/>
                <a:ea typeface="Garet"/>
                <a:cs typeface="Garet"/>
                <a:sym typeface="Garet"/>
              </a:rPr>
              <a:t>at problem were th</a:t>
            </a:r>
            <a:r>
              <a:rPr lang="en-US" sz="2999">
                <a:solidFill>
                  <a:srgbClr val="88A3B6"/>
                </a:solidFill>
                <a:latin typeface="Garet"/>
                <a:ea typeface="Garet"/>
                <a:cs typeface="Garet"/>
                <a:sym typeface="Garet"/>
              </a:rPr>
              <a:t>ey solvi</a:t>
            </a:r>
            <a:r>
              <a:rPr lang="en-US" sz="2999">
                <a:solidFill>
                  <a:srgbClr val="88A3B6"/>
                </a:solidFill>
                <a:latin typeface="Garet"/>
                <a:ea typeface="Garet"/>
                <a:cs typeface="Garet"/>
                <a:sym typeface="Garet"/>
              </a:rPr>
              <a:t>ng?</a:t>
            </a:r>
          </a:p>
          <a:p>
            <a:pPr algn="l">
              <a:lnSpc>
                <a:spcPts val="3839"/>
              </a:lnSpc>
            </a:pPr>
          </a:p>
          <a:p>
            <a:pPr algn="l" marL="647698" indent="-323849" lvl="1">
              <a:lnSpc>
                <a:spcPts val="3839"/>
              </a:lnSpc>
              <a:buFont typeface="Arial"/>
              <a:buChar char="•"/>
            </a:pPr>
            <a:r>
              <a:rPr lang="en-US" sz="2999">
                <a:solidFill>
                  <a:srgbClr val="88A3B6"/>
                </a:solidFill>
                <a:latin typeface="Garet"/>
                <a:ea typeface="Garet"/>
                <a:cs typeface="Garet"/>
                <a:sym typeface="Garet"/>
              </a:rPr>
              <a:t>What emotions did they manage?</a:t>
            </a:r>
          </a:p>
          <a:p>
            <a:pPr algn="l">
              <a:lnSpc>
                <a:spcPts val="3839"/>
              </a:lnSpc>
            </a:pPr>
          </a:p>
          <a:p>
            <a:pPr algn="l" marL="647698" indent="-323849" lvl="1">
              <a:lnSpc>
                <a:spcPts val="3839"/>
              </a:lnSpc>
              <a:buFont typeface="Arial"/>
              <a:buChar char="•"/>
            </a:pPr>
            <a:r>
              <a:rPr lang="en-US" sz="2999">
                <a:solidFill>
                  <a:srgbClr val="88A3B6"/>
                </a:solidFill>
                <a:latin typeface="Garet"/>
                <a:ea typeface="Garet"/>
                <a:cs typeface="Garet"/>
                <a:sym typeface="Garet"/>
              </a:rPr>
              <a:t>What did they repeat or change?</a:t>
            </a:r>
          </a:p>
          <a:p>
            <a:pPr algn="l">
              <a:lnSpc>
                <a:spcPts val="3839"/>
              </a:lnSpc>
            </a:pPr>
          </a:p>
          <a:p>
            <a:pPr algn="l" marL="647698" indent="-323849" lvl="1">
              <a:lnSpc>
                <a:spcPts val="3839"/>
              </a:lnSpc>
              <a:buFont typeface="Arial"/>
              <a:buChar char="•"/>
            </a:pPr>
            <a:r>
              <a:rPr lang="en-US" sz="2999">
                <a:solidFill>
                  <a:srgbClr val="88A3B6"/>
                </a:solidFill>
                <a:latin typeface="Garet"/>
                <a:ea typeface="Garet"/>
                <a:cs typeface="Garet"/>
                <a:sym typeface="Garet"/>
              </a:rPr>
              <a:t>How</a:t>
            </a:r>
            <a:r>
              <a:rPr lang="en-US" sz="2999">
                <a:solidFill>
                  <a:srgbClr val="88A3B6"/>
                </a:solidFill>
                <a:latin typeface="Garet"/>
                <a:ea typeface="Garet"/>
                <a:cs typeface="Garet"/>
                <a:sym typeface="Garet"/>
              </a:rPr>
              <a:t> di</a:t>
            </a:r>
            <a:r>
              <a:rPr lang="en-US" sz="2999">
                <a:solidFill>
                  <a:srgbClr val="88A3B6"/>
                </a:solidFill>
                <a:latin typeface="Garet"/>
                <a:ea typeface="Garet"/>
                <a:cs typeface="Garet"/>
                <a:sym typeface="Garet"/>
              </a:rPr>
              <a:t>d </a:t>
            </a:r>
            <a:r>
              <a:rPr lang="en-US" sz="2999">
                <a:solidFill>
                  <a:srgbClr val="88A3B6"/>
                </a:solidFill>
                <a:latin typeface="Garet"/>
                <a:ea typeface="Garet"/>
                <a:cs typeface="Garet"/>
                <a:sym typeface="Garet"/>
              </a:rPr>
              <a:t>the adult help?</a:t>
            </a:r>
          </a:p>
          <a:p>
            <a:pPr algn="l">
              <a:lnSpc>
                <a:spcPts val="3839"/>
              </a:lnSpc>
            </a:pPr>
          </a:p>
          <a:p>
            <a:pPr algn="l" marL="647698" indent="-323849" lvl="1">
              <a:lnSpc>
                <a:spcPts val="3839"/>
              </a:lnSpc>
              <a:buFont typeface="Arial"/>
              <a:buChar char="•"/>
            </a:pPr>
            <a:r>
              <a:rPr lang="en-US" sz="2999">
                <a:solidFill>
                  <a:srgbClr val="88A3B6"/>
                </a:solidFill>
                <a:latin typeface="Garet"/>
                <a:ea typeface="Garet"/>
                <a:cs typeface="Garet"/>
                <a:sym typeface="Garet"/>
              </a:rPr>
              <a:t>Did the adult know when to step back?</a:t>
            </a:r>
          </a:p>
          <a:p>
            <a:pPr algn="l">
              <a:lnSpc>
                <a:spcPts val="3839"/>
              </a:lnSpc>
            </a:pPr>
          </a:p>
          <a:p>
            <a:pPr algn="l">
              <a:lnSpc>
                <a:spcPts val="3839"/>
              </a:lnSpc>
            </a:pPr>
          </a:p>
          <a:p>
            <a:pPr algn="l">
              <a:lnSpc>
                <a:spcPts val="3839"/>
              </a:lnSpc>
            </a:pPr>
          </a:p>
          <a:p>
            <a:pPr algn="l">
              <a:lnSpc>
                <a:spcPts val="3839"/>
              </a:lnSpc>
            </a:pPr>
          </a:p>
          <a:p>
            <a:pPr algn="l">
              <a:lnSpc>
                <a:spcPts val="3839"/>
              </a:lnSpc>
            </a:pPr>
          </a:p>
        </p:txBody>
      </p:sp>
    </p:spTree>
  </p:cSld>
  <p:clrMapOvr>
    <a:masterClrMapping/>
  </p:clrMapOvr>
</p:sld>
</file>

<file path=ppt/slides/slide21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bg>
      <p:bgPr>
        <a:solidFill>
          <a:srgbClr val="FFFCF7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name="Group 2" id="2"/>
          <p:cNvGrpSpPr/>
          <p:nvPr/>
        </p:nvGrpSpPr>
        <p:grpSpPr>
          <a:xfrm rot="0">
            <a:off x="-637374" y="6303120"/>
            <a:ext cx="4755087" cy="4844056"/>
            <a:chOff x="0" y="0"/>
            <a:chExt cx="6340116" cy="6458741"/>
          </a:xfrm>
        </p:grpSpPr>
        <p:sp>
          <p:nvSpPr>
            <p:cNvPr name="Freeform 3" id="3"/>
            <p:cNvSpPr/>
            <p:nvPr/>
          </p:nvSpPr>
          <p:spPr>
            <a:xfrm flipH="false" flipV="false" rot="0">
              <a:off x="5646696" y="0"/>
              <a:ext cx="693420" cy="1052630"/>
            </a:xfrm>
            <a:custGeom>
              <a:avLst/>
              <a:gdLst/>
              <a:ahLst/>
              <a:cxnLst/>
              <a:rect r="r" b="b" t="t" l="l"/>
              <a:pathLst>
                <a:path h="1052630" w="693420">
                  <a:moveTo>
                    <a:pt x="0" y="0"/>
                  </a:moveTo>
                  <a:lnTo>
                    <a:pt x="693420" y="0"/>
                  </a:lnTo>
                  <a:lnTo>
                    <a:pt x="693420" y="1052630"/>
                  </a:lnTo>
                  <a:lnTo>
                    <a:pt x="0" y="1052630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2">
                <a:extLst>
                  <a:ext uri="{96DAC541-7B7A-43D3-8B79-37D633B846F1}">
                    <asvg:svgBlip xmlns:asvg="http://schemas.microsoft.com/office/drawing/2016/SVG/main" r:embed="rId3"/>
                  </a:ext>
                </a:extLst>
              </a:blip>
              <a:stretch>
                <a:fillRect l="0" t="0" r="0" b="0"/>
              </a:stretch>
            </a:blipFill>
          </p:spPr>
        </p:sp>
        <p:sp>
          <p:nvSpPr>
            <p:cNvPr name="Freeform 4" id="4"/>
            <p:cNvSpPr/>
            <p:nvPr/>
          </p:nvSpPr>
          <p:spPr>
            <a:xfrm flipH="false" flipV="false" rot="0">
              <a:off x="3818133" y="3936758"/>
              <a:ext cx="2521983" cy="2521983"/>
            </a:xfrm>
            <a:custGeom>
              <a:avLst/>
              <a:gdLst/>
              <a:ahLst/>
              <a:cxnLst/>
              <a:rect r="r" b="b" t="t" l="l"/>
              <a:pathLst>
                <a:path h="2521983" w="2521983">
                  <a:moveTo>
                    <a:pt x="0" y="0"/>
                  </a:moveTo>
                  <a:lnTo>
                    <a:pt x="2521983" y="0"/>
                  </a:lnTo>
                  <a:lnTo>
                    <a:pt x="2521983" y="2521983"/>
                  </a:lnTo>
                  <a:lnTo>
                    <a:pt x="0" y="2521983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4">
                <a:extLst>
                  <a:ext uri="{96DAC541-7B7A-43D3-8B79-37D633B846F1}">
                    <asvg:svgBlip xmlns:asvg="http://schemas.microsoft.com/office/drawing/2016/SVG/main" r:embed="rId5"/>
                  </a:ext>
                </a:extLst>
              </a:blip>
              <a:stretch>
                <a:fillRect l="0" t="0" r="0" b="0"/>
              </a:stretch>
            </a:blipFill>
          </p:spPr>
        </p:sp>
        <p:sp>
          <p:nvSpPr>
            <p:cNvPr name="Freeform 5" id="5"/>
            <p:cNvSpPr/>
            <p:nvPr/>
          </p:nvSpPr>
          <p:spPr>
            <a:xfrm flipH="false" flipV="true" rot="0">
              <a:off x="3818133" y="1414774"/>
              <a:ext cx="2521983" cy="2521983"/>
            </a:xfrm>
            <a:custGeom>
              <a:avLst/>
              <a:gdLst/>
              <a:ahLst/>
              <a:cxnLst/>
              <a:rect r="r" b="b" t="t" l="l"/>
              <a:pathLst>
                <a:path h="2521983" w="2521983">
                  <a:moveTo>
                    <a:pt x="0" y="2521984"/>
                  </a:moveTo>
                  <a:lnTo>
                    <a:pt x="2521983" y="2521984"/>
                  </a:lnTo>
                  <a:lnTo>
                    <a:pt x="2521983" y="0"/>
                  </a:lnTo>
                  <a:lnTo>
                    <a:pt x="0" y="0"/>
                  </a:lnTo>
                  <a:lnTo>
                    <a:pt x="0" y="2521984"/>
                  </a:lnTo>
                  <a:close/>
                </a:path>
              </a:pathLst>
            </a:custGeom>
            <a:blipFill>
              <a:blip r:embed="rId4">
                <a:extLst>
                  <a:ext uri="{96DAC541-7B7A-43D3-8B79-37D633B846F1}">
                    <asvg:svgBlip xmlns:asvg="http://schemas.microsoft.com/office/drawing/2016/SVG/main" r:embed="rId5"/>
                  </a:ext>
                </a:extLst>
              </a:blip>
              <a:stretch>
                <a:fillRect l="0" t="0" r="0" b="0"/>
              </a:stretch>
            </a:blipFill>
          </p:spPr>
        </p:sp>
        <p:sp>
          <p:nvSpPr>
            <p:cNvPr name="Freeform 6" id="6"/>
            <p:cNvSpPr/>
            <p:nvPr/>
          </p:nvSpPr>
          <p:spPr>
            <a:xfrm flipH="false" flipV="false" rot="0">
              <a:off x="4732415" y="0"/>
              <a:ext cx="693420" cy="1052630"/>
            </a:xfrm>
            <a:custGeom>
              <a:avLst/>
              <a:gdLst/>
              <a:ahLst/>
              <a:cxnLst/>
              <a:rect r="r" b="b" t="t" l="l"/>
              <a:pathLst>
                <a:path h="1052630" w="693420">
                  <a:moveTo>
                    <a:pt x="0" y="0"/>
                  </a:moveTo>
                  <a:lnTo>
                    <a:pt x="693420" y="0"/>
                  </a:lnTo>
                  <a:lnTo>
                    <a:pt x="693420" y="1052630"/>
                  </a:lnTo>
                  <a:lnTo>
                    <a:pt x="0" y="1052630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2">
                <a:extLst>
                  <a:ext uri="{96DAC541-7B7A-43D3-8B79-37D633B846F1}">
                    <asvg:svgBlip xmlns:asvg="http://schemas.microsoft.com/office/drawing/2016/SVG/main" r:embed="rId3"/>
                  </a:ext>
                </a:extLst>
              </a:blip>
              <a:stretch>
                <a:fillRect l="0" t="0" r="0" b="0"/>
              </a:stretch>
            </a:blipFill>
          </p:spPr>
        </p:sp>
        <p:sp>
          <p:nvSpPr>
            <p:cNvPr name="Freeform 7" id="7"/>
            <p:cNvSpPr/>
            <p:nvPr/>
          </p:nvSpPr>
          <p:spPr>
            <a:xfrm flipH="false" flipV="false" rot="0">
              <a:off x="2833603" y="2881208"/>
              <a:ext cx="1969060" cy="2316542"/>
            </a:xfrm>
            <a:custGeom>
              <a:avLst/>
              <a:gdLst/>
              <a:ahLst/>
              <a:cxnLst/>
              <a:rect r="r" b="b" t="t" l="l"/>
              <a:pathLst>
                <a:path h="2316542" w="1969060">
                  <a:moveTo>
                    <a:pt x="0" y="0"/>
                  </a:moveTo>
                  <a:lnTo>
                    <a:pt x="1969060" y="0"/>
                  </a:lnTo>
                  <a:lnTo>
                    <a:pt x="1969060" y="2316542"/>
                  </a:lnTo>
                  <a:lnTo>
                    <a:pt x="0" y="2316542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6">
                <a:extLst>
                  <a:ext uri="{96DAC541-7B7A-43D3-8B79-37D633B846F1}">
                    <asvg:svgBlip xmlns:asvg="http://schemas.microsoft.com/office/drawing/2016/SVG/main" r:embed="rId7"/>
                  </a:ext>
                </a:extLst>
              </a:blip>
              <a:stretch>
                <a:fillRect l="0" t="0" r="0" b="0"/>
              </a:stretch>
            </a:blipFill>
          </p:spPr>
        </p:sp>
        <p:sp>
          <p:nvSpPr>
            <p:cNvPr name="Freeform 8" id="8"/>
            <p:cNvSpPr/>
            <p:nvPr/>
          </p:nvSpPr>
          <p:spPr>
            <a:xfrm flipH="false" flipV="false" rot="0">
              <a:off x="3818133" y="0"/>
              <a:ext cx="693420" cy="1052630"/>
            </a:xfrm>
            <a:custGeom>
              <a:avLst/>
              <a:gdLst/>
              <a:ahLst/>
              <a:cxnLst/>
              <a:rect r="r" b="b" t="t" l="l"/>
              <a:pathLst>
                <a:path h="1052630" w="693420">
                  <a:moveTo>
                    <a:pt x="0" y="0"/>
                  </a:moveTo>
                  <a:lnTo>
                    <a:pt x="693420" y="0"/>
                  </a:lnTo>
                  <a:lnTo>
                    <a:pt x="693420" y="1052630"/>
                  </a:lnTo>
                  <a:lnTo>
                    <a:pt x="0" y="1052630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2">
                <a:extLst>
                  <a:ext uri="{96DAC541-7B7A-43D3-8B79-37D633B846F1}">
                    <asvg:svgBlip xmlns:asvg="http://schemas.microsoft.com/office/drawing/2016/SVG/main" r:embed="rId3"/>
                  </a:ext>
                </a:extLst>
              </a:blip>
              <a:stretch>
                <a:fillRect l="0" t="0" r="0" b="0"/>
              </a:stretch>
            </a:blipFill>
          </p:spPr>
        </p:sp>
        <p:sp>
          <p:nvSpPr>
            <p:cNvPr name="Freeform 9" id="9"/>
            <p:cNvSpPr/>
            <p:nvPr/>
          </p:nvSpPr>
          <p:spPr>
            <a:xfrm flipH="false" flipV="false" rot="0">
              <a:off x="0" y="0"/>
              <a:ext cx="3239688" cy="3239688"/>
            </a:xfrm>
            <a:custGeom>
              <a:avLst/>
              <a:gdLst/>
              <a:ahLst/>
              <a:cxnLst/>
              <a:rect r="r" b="b" t="t" l="l"/>
              <a:pathLst>
                <a:path h="3239688" w="3239688">
                  <a:moveTo>
                    <a:pt x="0" y="0"/>
                  </a:moveTo>
                  <a:lnTo>
                    <a:pt x="3239688" y="0"/>
                  </a:lnTo>
                  <a:lnTo>
                    <a:pt x="3239688" y="3239688"/>
                  </a:lnTo>
                  <a:lnTo>
                    <a:pt x="0" y="3239688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8">
                <a:extLst>
                  <a:ext uri="{96DAC541-7B7A-43D3-8B79-37D633B846F1}">
                    <asvg:svgBlip xmlns:asvg="http://schemas.microsoft.com/office/drawing/2016/SVG/main" r:embed="rId9"/>
                  </a:ext>
                </a:extLst>
              </a:blip>
              <a:stretch>
                <a:fillRect l="0" t="0" r="0" b="0"/>
              </a:stretch>
            </a:blipFill>
          </p:spPr>
        </p:sp>
        <p:sp>
          <p:nvSpPr>
            <p:cNvPr name="Freeform 10" id="10"/>
            <p:cNvSpPr/>
            <p:nvPr/>
          </p:nvSpPr>
          <p:spPr>
            <a:xfrm flipH="false" flipV="false" rot="5400000">
              <a:off x="491244" y="3654464"/>
              <a:ext cx="2751884" cy="2745004"/>
            </a:xfrm>
            <a:custGeom>
              <a:avLst/>
              <a:gdLst/>
              <a:ahLst/>
              <a:cxnLst/>
              <a:rect r="r" b="b" t="t" l="l"/>
              <a:pathLst>
                <a:path h="2745004" w="2751884">
                  <a:moveTo>
                    <a:pt x="0" y="0"/>
                  </a:moveTo>
                  <a:lnTo>
                    <a:pt x="2751884" y="0"/>
                  </a:lnTo>
                  <a:lnTo>
                    <a:pt x="2751884" y="2745004"/>
                  </a:lnTo>
                  <a:lnTo>
                    <a:pt x="0" y="2745004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10">
                <a:extLst>
                  <a:ext uri="{96DAC541-7B7A-43D3-8B79-37D633B846F1}">
                    <asvg:svgBlip xmlns:asvg="http://schemas.microsoft.com/office/drawing/2016/SVG/main" r:embed="rId11"/>
                  </a:ext>
                </a:extLst>
              </a:blip>
              <a:stretch>
                <a:fillRect l="0" t="0" r="0" b="0"/>
              </a:stretch>
            </a:blipFill>
          </p:spPr>
        </p:sp>
      </p:grpSp>
      <p:grpSp>
        <p:nvGrpSpPr>
          <p:cNvPr name="Group 11" id="11"/>
          <p:cNvGrpSpPr/>
          <p:nvPr/>
        </p:nvGrpSpPr>
        <p:grpSpPr>
          <a:xfrm rot="0">
            <a:off x="-637374" y="2096684"/>
            <a:ext cx="4721338" cy="3706074"/>
            <a:chOff x="0" y="0"/>
            <a:chExt cx="6295118" cy="4941432"/>
          </a:xfrm>
        </p:grpSpPr>
        <p:sp>
          <p:nvSpPr>
            <p:cNvPr name="Freeform 12" id="12"/>
            <p:cNvSpPr/>
            <p:nvPr/>
          </p:nvSpPr>
          <p:spPr>
            <a:xfrm flipH="false" flipV="false" rot="0">
              <a:off x="3069710" y="0"/>
              <a:ext cx="3225408" cy="3225408"/>
            </a:xfrm>
            <a:custGeom>
              <a:avLst/>
              <a:gdLst/>
              <a:ahLst/>
              <a:cxnLst/>
              <a:rect r="r" b="b" t="t" l="l"/>
              <a:pathLst>
                <a:path h="3225408" w="3225408">
                  <a:moveTo>
                    <a:pt x="0" y="0"/>
                  </a:moveTo>
                  <a:lnTo>
                    <a:pt x="3225408" y="0"/>
                  </a:lnTo>
                  <a:lnTo>
                    <a:pt x="3225408" y="3225408"/>
                  </a:lnTo>
                  <a:lnTo>
                    <a:pt x="0" y="3225408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12">
                <a:extLst>
                  <a:ext uri="{96DAC541-7B7A-43D3-8B79-37D633B846F1}">
                    <asvg:svgBlip xmlns:asvg="http://schemas.microsoft.com/office/drawing/2016/SVG/main" r:embed="rId13"/>
                  </a:ext>
                </a:extLst>
              </a:blip>
              <a:stretch>
                <a:fillRect l="-80214" t="-80214" r="0" b="0"/>
              </a:stretch>
            </a:blipFill>
          </p:spPr>
        </p:sp>
        <p:sp>
          <p:nvSpPr>
            <p:cNvPr name="Freeform 13" id="13"/>
            <p:cNvSpPr/>
            <p:nvPr/>
          </p:nvSpPr>
          <p:spPr>
            <a:xfrm flipH="false" flipV="false" rot="0">
              <a:off x="3311615" y="0"/>
              <a:ext cx="2741597" cy="3225408"/>
            </a:xfrm>
            <a:custGeom>
              <a:avLst/>
              <a:gdLst/>
              <a:ahLst/>
              <a:cxnLst/>
              <a:rect r="r" b="b" t="t" l="l"/>
              <a:pathLst>
                <a:path h="3225408" w="2741597">
                  <a:moveTo>
                    <a:pt x="0" y="0"/>
                  </a:moveTo>
                  <a:lnTo>
                    <a:pt x="2741597" y="0"/>
                  </a:lnTo>
                  <a:lnTo>
                    <a:pt x="2741597" y="3225408"/>
                  </a:lnTo>
                  <a:lnTo>
                    <a:pt x="0" y="3225408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6">
                <a:extLst>
                  <a:ext uri="{96DAC541-7B7A-43D3-8B79-37D633B846F1}">
                    <asvg:svgBlip xmlns:asvg="http://schemas.microsoft.com/office/drawing/2016/SVG/main" r:embed="rId7"/>
                  </a:ext>
                </a:extLst>
              </a:blip>
              <a:stretch>
                <a:fillRect l="0" t="0" r="0" b="0"/>
              </a:stretch>
            </a:blipFill>
          </p:spPr>
        </p:sp>
        <p:sp>
          <p:nvSpPr>
            <p:cNvPr name="Freeform 14" id="14"/>
            <p:cNvSpPr/>
            <p:nvPr/>
          </p:nvSpPr>
          <p:spPr>
            <a:xfrm flipH="false" flipV="false" rot="5400000">
              <a:off x="2630891" y="3664227"/>
              <a:ext cx="1608672" cy="731035"/>
            </a:xfrm>
            <a:custGeom>
              <a:avLst/>
              <a:gdLst/>
              <a:ahLst/>
              <a:cxnLst/>
              <a:rect r="r" b="b" t="t" l="l"/>
              <a:pathLst>
                <a:path h="731035" w="1608672">
                  <a:moveTo>
                    <a:pt x="0" y="0"/>
                  </a:moveTo>
                  <a:lnTo>
                    <a:pt x="1608672" y="0"/>
                  </a:lnTo>
                  <a:lnTo>
                    <a:pt x="1608672" y="731035"/>
                  </a:lnTo>
                  <a:lnTo>
                    <a:pt x="0" y="731035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14">
                <a:extLst>
                  <a:ext uri="{96DAC541-7B7A-43D3-8B79-37D633B846F1}">
                    <asvg:svgBlip xmlns:asvg="http://schemas.microsoft.com/office/drawing/2016/SVG/main" r:embed="rId15"/>
                  </a:ext>
                </a:extLst>
              </a:blip>
              <a:stretch>
                <a:fillRect l="0" t="0" r="0" b="-213802"/>
              </a:stretch>
            </a:blipFill>
          </p:spPr>
        </p:sp>
        <p:sp>
          <p:nvSpPr>
            <p:cNvPr name="Freeform 15" id="15"/>
            <p:cNvSpPr/>
            <p:nvPr/>
          </p:nvSpPr>
          <p:spPr>
            <a:xfrm flipH="true" flipV="true" rot="5400000">
              <a:off x="3361925" y="3664227"/>
              <a:ext cx="1608672" cy="731035"/>
            </a:xfrm>
            <a:custGeom>
              <a:avLst/>
              <a:gdLst/>
              <a:ahLst/>
              <a:cxnLst/>
              <a:rect r="r" b="b" t="t" l="l"/>
              <a:pathLst>
                <a:path h="731035" w="1608672">
                  <a:moveTo>
                    <a:pt x="1608673" y="731035"/>
                  </a:moveTo>
                  <a:lnTo>
                    <a:pt x="0" y="731035"/>
                  </a:lnTo>
                  <a:lnTo>
                    <a:pt x="0" y="0"/>
                  </a:lnTo>
                  <a:lnTo>
                    <a:pt x="1608673" y="0"/>
                  </a:lnTo>
                  <a:lnTo>
                    <a:pt x="1608673" y="731035"/>
                  </a:lnTo>
                  <a:close/>
                </a:path>
              </a:pathLst>
            </a:custGeom>
            <a:blipFill>
              <a:blip r:embed="rId14">
                <a:extLst>
                  <a:ext uri="{96DAC541-7B7A-43D3-8B79-37D633B846F1}">
                    <asvg:svgBlip xmlns:asvg="http://schemas.microsoft.com/office/drawing/2016/SVG/main" r:embed="rId15"/>
                  </a:ext>
                </a:extLst>
              </a:blip>
              <a:stretch>
                <a:fillRect l="0" t="0" r="0" b="-213802"/>
              </a:stretch>
            </a:blipFill>
          </p:spPr>
        </p:sp>
        <p:sp>
          <p:nvSpPr>
            <p:cNvPr name="Freeform 16" id="16"/>
            <p:cNvSpPr/>
            <p:nvPr/>
          </p:nvSpPr>
          <p:spPr>
            <a:xfrm flipH="false" flipV="false" rot="0">
              <a:off x="4682414" y="3225408"/>
              <a:ext cx="1612704" cy="1608672"/>
            </a:xfrm>
            <a:custGeom>
              <a:avLst/>
              <a:gdLst/>
              <a:ahLst/>
              <a:cxnLst/>
              <a:rect r="r" b="b" t="t" l="l"/>
              <a:pathLst>
                <a:path h="1608672" w="1612704">
                  <a:moveTo>
                    <a:pt x="0" y="0"/>
                  </a:moveTo>
                  <a:lnTo>
                    <a:pt x="1612704" y="0"/>
                  </a:lnTo>
                  <a:lnTo>
                    <a:pt x="1612704" y="1608673"/>
                  </a:lnTo>
                  <a:lnTo>
                    <a:pt x="0" y="1608673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16">
                <a:extLst>
                  <a:ext uri="{96DAC541-7B7A-43D3-8B79-37D633B846F1}">
                    <asvg:svgBlip xmlns:asvg="http://schemas.microsoft.com/office/drawing/2016/SVG/main" r:embed="rId17"/>
                  </a:ext>
                </a:extLst>
              </a:blip>
              <a:stretch>
                <a:fillRect l="0" t="0" r="0" b="0"/>
              </a:stretch>
            </a:blipFill>
          </p:spPr>
        </p:sp>
        <p:sp>
          <p:nvSpPr>
            <p:cNvPr name="Freeform 17" id="17"/>
            <p:cNvSpPr/>
            <p:nvPr/>
          </p:nvSpPr>
          <p:spPr>
            <a:xfrm flipH="false" flipV="false" rot="0">
              <a:off x="1054465" y="0"/>
              <a:ext cx="1638896" cy="4941432"/>
            </a:xfrm>
            <a:custGeom>
              <a:avLst/>
              <a:gdLst/>
              <a:ahLst/>
              <a:cxnLst/>
              <a:rect r="r" b="b" t="t" l="l"/>
              <a:pathLst>
                <a:path h="4941432" w="1638896">
                  <a:moveTo>
                    <a:pt x="0" y="0"/>
                  </a:moveTo>
                  <a:lnTo>
                    <a:pt x="1638896" y="0"/>
                  </a:lnTo>
                  <a:lnTo>
                    <a:pt x="1638896" y="4941432"/>
                  </a:lnTo>
                  <a:lnTo>
                    <a:pt x="0" y="4941432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2">
                <a:extLst>
                  <a:ext uri="{96DAC541-7B7A-43D3-8B79-37D633B846F1}">
                    <asvg:svgBlip xmlns:asvg="http://schemas.microsoft.com/office/drawing/2016/SVG/main" r:embed="rId3"/>
                  </a:ext>
                </a:extLst>
              </a:blip>
              <a:stretch>
                <a:fillRect l="0" t="0" r="-98619" b="0"/>
              </a:stretch>
            </a:blipFill>
          </p:spPr>
        </p:sp>
        <p:sp>
          <p:nvSpPr>
            <p:cNvPr name="Freeform 18" id="18"/>
            <p:cNvSpPr/>
            <p:nvPr/>
          </p:nvSpPr>
          <p:spPr>
            <a:xfrm flipH="false" flipV="false" rot="0">
              <a:off x="0" y="3134363"/>
              <a:ext cx="2108929" cy="1211378"/>
            </a:xfrm>
            <a:custGeom>
              <a:avLst/>
              <a:gdLst/>
              <a:ahLst/>
              <a:cxnLst/>
              <a:rect r="r" b="b" t="t" l="l"/>
              <a:pathLst>
                <a:path h="1211378" w="2108929">
                  <a:moveTo>
                    <a:pt x="0" y="0"/>
                  </a:moveTo>
                  <a:lnTo>
                    <a:pt x="2108929" y="0"/>
                  </a:lnTo>
                  <a:lnTo>
                    <a:pt x="2108929" y="1211378"/>
                  </a:lnTo>
                  <a:lnTo>
                    <a:pt x="0" y="1211378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18">
                <a:extLst>
                  <a:ext uri="{96DAC541-7B7A-43D3-8B79-37D633B846F1}">
                    <asvg:svgBlip xmlns:asvg="http://schemas.microsoft.com/office/drawing/2016/SVG/main" r:embed="rId19"/>
                  </a:ext>
                </a:extLst>
              </a:blip>
              <a:stretch>
                <a:fillRect l="0" t="0" r="0" b="-102728"/>
              </a:stretch>
            </a:blipFill>
          </p:spPr>
        </p:sp>
      </p:grpSp>
      <p:grpSp>
        <p:nvGrpSpPr>
          <p:cNvPr name="Group 19" id="19"/>
          <p:cNvGrpSpPr/>
          <p:nvPr/>
        </p:nvGrpSpPr>
        <p:grpSpPr>
          <a:xfrm rot="0">
            <a:off x="-637374" y="-1792397"/>
            <a:ext cx="4721338" cy="3493252"/>
            <a:chOff x="0" y="0"/>
            <a:chExt cx="6295118" cy="4657670"/>
          </a:xfrm>
        </p:grpSpPr>
        <p:sp>
          <p:nvSpPr>
            <p:cNvPr name="Freeform 20" id="20"/>
            <p:cNvSpPr/>
            <p:nvPr/>
          </p:nvSpPr>
          <p:spPr>
            <a:xfrm flipH="false" flipV="false" rot="0">
              <a:off x="1688627" y="1652522"/>
              <a:ext cx="3005148" cy="3005148"/>
            </a:xfrm>
            <a:custGeom>
              <a:avLst/>
              <a:gdLst/>
              <a:ahLst/>
              <a:cxnLst/>
              <a:rect r="r" b="b" t="t" l="l"/>
              <a:pathLst>
                <a:path h="3005148" w="3005148">
                  <a:moveTo>
                    <a:pt x="0" y="0"/>
                  </a:moveTo>
                  <a:lnTo>
                    <a:pt x="3005148" y="0"/>
                  </a:lnTo>
                  <a:lnTo>
                    <a:pt x="3005148" y="3005148"/>
                  </a:lnTo>
                  <a:lnTo>
                    <a:pt x="0" y="3005148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20">
                <a:extLst>
                  <a:ext uri="{96DAC541-7B7A-43D3-8B79-37D633B846F1}">
                    <asvg:svgBlip xmlns:asvg="http://schemas.microsoft.com/office/drawing/2016/SVG/main" r:embed="rId21"/>
                  </a:ext>
                </a:extLst>
              </a:blip>
              <a:stretch>
                <a:fillRect l="0" t="0" r="0" b="0"/>
              </a:stretch>
            </a:blipFill>
          </p:spPr>
        </p:sp>
        <p:sp>
          <p:nvSpPr>
            <p:cNvPr name="Freeform 21" id="21"/>
            <p:cNvSpPr/>
            <p:nvPr/>
          </p:nvSpPr>
          <p:spPr>
            <a:xfrm flipH="false" flipV="false" rot="0">
              <a:off x="0" y="0"/>
              <a:ext cx="3026354" cy="3026354"/>
            </a:xfrm>
            <a:custGeom>
              <a:avLst/>
              <a:gdLst/>
              <a:ahLst/>
              <a:cxnLst/>
              <a:rect r="r" b="b" t="t" l="l"/>
              <a:pathLst>
                <a:path h="3026354" w="3026354">
                  <a:moveTo>
                    <a:pt x="0" y="0"/>
                  </a:moveTo>
                  <a:lnTo>
                    <a:pt x="3026354" y="0"/>
                  </a:lnTo>
                  <a:lnTo>
                    <a:pt x="3026354" y="3026354"/>
                  </a:lnTo>
                  <a:lnTo>
                    <a:pt x="0" y="3026354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22">
                <a:extLst>
                  <a:ext uri="{96DAC541-7B7A-43D3-8B79-37D633B846F1}">
                    <asvg:svgBlip xmlns:asvg="http://schemas.microsoft.com/office/drawing/2016/SVG/main" r:embed="rId23"/>
                  </a:ext>
                </a:extLst>
              </a:blip>
              <a:stretch>
                <a:fillRect l="0" t="0" r="0" b="0"/>
              </a:stretch>
            </a:blipFill>
          </p:spPr>
        </p:sp>
        <p:sp>
          <p:nvSpPr>
            <p:cNvPr name="Freeform 22" id="22"/>
            <p:cNvSpPr/>
            <p:nvPr/>
          </p:nvSpPr>
          <p:spPr>
            <a:xfrm flipH="false" flipV="false" rot="5400000">
              <a:off x="4498452" y="-1070357"/>
              <a:ext cx="726309" cy="2867022"/>
            </a:xfrm>
            <a:custGeom>
              <a:avLst/>
              <a:gdLst/>
              <a:ahLst/>
              <a:cxnLst/>
              <a:rect r="r" b="b" t="t" l="l"/>
              <a:pathLst>
                <a:path h="2867022" w="726309">
                  <a:moveTo>
                    <a:pt x="0" y="0"/>
                  </a:moveTo>
                  <a:lnTo>
                    <a:pt x="726309" y="0"/>
                  </a:lnTo>
                  <a:lnTo>
                    <a:pt x="726309" y="2867023"/>
                  </a:lnTo>
                  <a:lnTo>
                    <a:pt x="0" y="2867023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24">
                <a:extLst>
                  <a:ext uri="{96DAC541-7B7A-43D3-8B79-37D633B846F1}">
                    <asvg:svgBlip xmlns:asvg="http://schemas.microsoft.com/office/drawing/2016/SVG/main" r:embed="rId25"/>
                  </a:ext>
                </a:extLst>
              </a:blip>
              <a:stretch>
                <a:fillRect l="0" t="0" r="-160034" b="0"/>
              </a:stretch>
            </a:blipFill>
          </p:spPr>
        </p:sp>
        <p:sp>
          <p:nvSpPr>
            <p:cNvPr name="Freeform 23" id="23"/>
            <p:cNvSpPr/>
            <p:nvPr/>
          </p:nvSpPr>
          <p:spPr>
            <a:xfrm flipH="false" flipV="false" rot="5400000">
              <a:off x="4498452" y="79666"/>
              <a:ext cx="726309" cy="2867022"/>
            </a:xfrm>
            <a:custGeom>
              <a:avLst/>
              <a:gdLst/>
              <a:ahLst/>
              <a:cxnLst/>
              <a:rect r="r" b="b" t="t" l="l"/>
              <a:pathLst>
                <a:path h="2867022" w="726309">
                  <a:moveTo>
                    <a:pt x="0" y="0"/>
                  </a:moveTo>
                  <a:lnTo>
                    <a:pt x="726309" y="0"/>
                  </a:lnTo>
                  <a:lnTo>
                    <a:pt x="726309" y="2867022"/>
                  </a:lnTo>
                  <a:lnTo>
                    <a:pt x="0" y="2867022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24">
                <a:extLst>
                  <a:ext uri="{96DAC541-7B7A-43D3-8B79-37D633B846F1}">
                    <asvg:svgBlip xmlns:asvg="http://schemas.microsoft.com/office/drawing/2016/SVG/main" r:embed="rId25"/>
                  </a:ext>
                </a:extLst>
              </a:blip>
              <a:stretch>
                <a:fillRect l="0" t="0" r="-160034" b="0"/>
              </a:stretch>
            </a:blipFill>
          </p:spPr>
        </p:sp>
        <p:sp>
          <p:nvSpPr>
            <p:cNvPr name="Freeform 24" id="24"/>
            <p:cNvSpPr/>
            <p:nvPr/>
          </p:nvSpPr>
          <p:spPr>
            <a:xfrm flipH="false" flipV="false" rot="5400000">
              <a:off x="4498452" y="1229688"/>
              <a:ext cx="726309" cy="2867022"/>
            </a:xfrm>
            <a:custGeom>
              <a:avLst/>
              <a:gdLst/>
              <a:ahLst/>
              <a:cxnLst/>
              <a:rect r="r" b="b" t="t" l="l"/>
              <a:pathLst>
                <a:path h="2867022" w="726309">
                  <a:moveTo>
                    <a:pt x="0" y="0"/>
                  </a:moveTo>
                  <a:lnTo>
                    <a:pt x="726309" y="0"/>
                  </a:lnTo>
                  <a:lnTo>
                    <a:pt x="726309" y="2867022"/>
                  </a:lnTo>
                  <a:lnTo>
                    <a:pt x="0" y="2867022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24">
                <a:extLst>
                  <a:ext uri="{96DAC541-7B7A-43D3-8B79-37D633B846F1}">
                    <asvg:svgBlip xmlns:asvg="http://schemas.microsoft.com/office/drawing/2016/SVG/main" r:embed="rId25"/>
                  </a:ext>
                </a:extLst>
              </a:blip>
              <a:stretch>
                <a:fillRect l="0" t="0" r="-160034" b="0"/>
              </a:stretch>
            </a:blipFill>
          </p:spPr>
        </p:sp>
        <p:sp>
          <p:nvSpPr>
            <p:cNvPr name="Freeform 25" id="25"/>
            <p:cNvSpPr/>
            <p:nvPr/>
          </p:nvSpPr>
          <p:spPr>
            <a:xfrm flipH="false" flipV="false" rot="0">
              <a:off x="4793645" y="3155096"/>
              <a:ext cx="1466235" cy="1384435"/>
            </a:xfrm>
            <a:custGeom>
              <a:avLst/>
              <a:gdLst/>
              <a:ahLst/>
              <a:cxnLst/>
              <a:rect r="r" b="b" t="t" l="l"/>
              <a:pathLst>
                <a:path h="1384435" w="1466235">
                  <a:moveTo>
                    <a:pt x="0" y="0"/>
                  </a:moveTo>
                  <a:lnTo>
                    <a:pt x="1466234" y="0"/>
                  </a:lnTo>
                  <a:lnTo>
                    <a:pt x="1466234" y="1384435"/>
                  </a:lnTo>
                  <a:lnTo>
                    <a:pt x="0" y="1384435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26">
                <a:extLst>
                  <a:ext uri="{96DAC541-7B7A-43D3-8B79-37D633B846F1}">
                    <asvg:svgBlip xmlns:asvg="http://schemas.microsoft.com/office/drawing/2016/SVG/main" r:embed="rId27"/>
                  </a:ext>
                </a:extLst>
              </a:blip>
              <a:stretch>
                <a:fillRect l="0" t="0" r="0" b="-51028"/>
              </a:stretch>
            </a:blipFill>
          </p:spPr>
        </p:sp>
        <p:sp>
          <p:nvSpPr>
            <p:cNvPr name="Freeform 26" id="26"/>
            <p:cNvSpPr/>
            <p:nvPr/>
          </p:nvSpPr>
          <p:spPr>
            <a:xfrm flipH="false" flipV="false" rot="0">
              <a:off x="1688627" y="3524947"/>
              <a:ext cx="521416" cy="520764"/>
            </a:xfrm>
            <a:custGeom>
              <a:avLst/>
              <a:gdLst/>
              <a:ahLst/>
              <a:cxnLst/>
              <a:rect r="r" b="b" t="t" l="l"/>
              <a:pathLst>
                <a:path h="520764" w="521416">
                  <a:moveTo>
                    <a:pt x="0" y="0"/>
                  </a:moveTo>
                  <a:lnTo>
                    <a:pt x="521416" y="0"/>
                  </a:lnTo>
                  <a:lnTo>
                    <a:pt x="521416" y="520764"/>
                  </a:lnTo>
                  <a:lnTo>
                    <a:pt x="0" y="520764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28">
                <a:extLst>
                  <a:ext uri="{96DAC541-7B7A-43D3-8B79-37D633B846F1}">
                    <asvg:svgBlip xmlns:asvg="http://schemas.microsoft.com/office/drawing/2016/SVG/main" r:embed="rId29"/>
                  </a:ext>
                </a:extLst>
              </a:blip>
              <a:stretch>
                <a:fillRect l="0" t="0" r="0" b="0"/>
              </a:stretch>
            </a:blipFill>
          </p:spPr>
        </p:sp>
        <p:sp>
          <p:nvSpPr>
            <p:cNvPr name="Freeform 27" id="27"/>
            <p:cNvSpPr/>
            <p:nvPr/>
          </p:nvSpPr>
          <p:spPr>
            <a:xfrm flipH="false" flipV="false" rot="0">
              <a:off x="798771" y="3544860"/>
              <a:ext cx="500851" cy="500851"/>
            </a:xfrm>
            <a:custGeom>
              <a:avLst/>
              <a:gdLst/>
              <a:ahLst/>
              <a:cxnLst/>
              <a:rect r="r" b="b" t="t" l="l"/>
              <a:pathLst>
                <a:path h="500851" w="500851">
                  <a:moveTo>
                    <a:pt x="0" y="0"/>
                  </a:moveTo>
                  <a:lnTo>
                    <a:pt x="500851" y="0"/>
                  </a:lnTo>
                  <a:lnTo>
                    <a:pt x="500851" y="500851"/>
                  </a:lnTo>
                  <a:lnTo>
                    <a:pt x="0" y="500851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30">
                <a:extLst>
                  <a:ext uri="{96DAC541-7B7A-43D3-8B79-37D633B846F1}">
                    <asvg:svgBlip xmlns:asvg="http://schemas.microsoft.com/office/drawing/2016/SVG/main" r:embed="rId31"/>
                  </a:ext>
                </a:extLst>
              </a:blip>
              <a:stretch>
                <a:fillRect l="0" t="0" r="0" b="0"/>
              </a:stretch>
            </a:blipFill>
          </p:spPr>
        </p:sp>
      </p:grpSp>
      <p:sp>
        <p:nvSpPr>
          <p:cNvPr name="TextBox 28" id="28"/>
          <p:cNvSpPr txBox="true"/>
          <p:nvPr/>
        </p:nvSpPr>
        <p:spPr>
          <a:xfrm rot="0">
            <a:off x="4929608" y="596331"/>
            <a:ext cx="9348125" cy="1104524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7512"/>
              </a:lnSpc>
            </a:pPr>
            <a:r>
              <a:rPr lang="en-US" sz="8441">
                <a:solidFill>
                  <a:srgbClr val="88A3B6"/>
                </a:solidFill>
                <a:latin typeface="Sailors"/>
                <a:ea typeface="Sailors"/>
                <a:cs typeface="Sailors"/>
                <a:sym typeface="Sailors"/>
              </a:rPr>
              <a:t>SPARK FORWARD</a:t>
            </a:r>
          </a:p>
        </p:txBody>
      </p:sp>
      <p:sp>
        <p:nvSpPr>
          <p:cNvPr name="TextBox 29" id="29"/>
          <p:cNvSpPr txBox="true"/>
          <p:nvPr/>
        </p:nvSpPr>
        <p:spPr>
          <a:xfrm rot="0">
            <a:off x="4929608" y="2170223"/>
            <a:ext cx="13053647" cy="873252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3839"/>
              </a:lnSpc>
            </a:pPr>
            <a:r>
              <a:rPr lang="en-US" sz="2999">
                <a:solidFill>
                  <a:srgbClr val="88A3B6"/>
                </a:solidFill>
                <a:latin typeface="Garet"/>
                <a:ea typeface="Garet"/>
                <a:cs typeface="Garet"/>
                <a:sym typeface="Garet"/>
              </a:rPr>
              <a:t>T</a:t>
            </a:r>
            <a:r>
              <a:rPr lang="en-US" sz="2999">
                <a:solidFill>
                  <a:srgbClr val="88A3B6"/>
                </a:solidFill>
                <a:latin typeface="Garet"/>
                <a:ea typeface="Garet"/>
                <a:cs typeface="Garet"/>
                <a:sym typeface="Garet"/>
              </a:rPr>
              <a:t>hi</a:t>
            </a:r>
            <a:r>
              <a:rPr lang="en-US" sz="2999">
                <a:solidFill>
                  <a:srgbClr val="88A3B6"/>
                </a:solidFill>
                <a:latin typeface="Garet"/>
                <a:ea typeface="Garet"/>
                <a:cs typeface="Garet"/>
                <a:sym typeface="Garet"/>
              </a:rPr>
              <a:t>s week, protect time to observe one child’s play.</a:t>
            </a:r>
          </a:p>
          <a:p>
            <a:pPr algn="l">
              <a:lnSpc>
                <a:spcPts val="3839"/>
              </a:lnSpc>
            </a:pPr>
          </a:p>
          <a:p>
            <a:pPr algn="l">
              <a:lnSpc>
                <a:spcPts val="3839"/>
              </a:lnSpc>
            </a:pPr>
          </a:p>
          <a:p>
            <a:pPr algn="l">
              <a:lnSpc>
                <a:spcPts val="3839"/>
              </a:lnSpc>
            </a:pPr>
            <a:r>
              <a:rPr lang="en-US" sz="2999">
                <a:solidFill>
                  <a:srgbClr val="88A3B6"/>
                </a:solidFill>
                <a:latin typeface="Garet"/>
                <a:ea typeface="Garet"/>
                <a:cs typeface="Garet"/>
                <a:sym typeface="Garet"/>
              </a:rPr>
              <a:t>Look specifically </a:t>
            </a:r>
            <a:r>
              <a:rPr lang="en-US" sz="2999">
                <a:solidFill>
                  <a:srgbClr val="88A3B6"/>
                </a:solidFill>
                <a:latin typeface="Garet"/>
                <a:ea typeface="Garet"/>
                <a:cs typeface="Garet"/>
                <a:sym typeface="Garet"/>
              </a:rPr>
              <a:t>for:</a:t>
            </a:r>
          </a:p>
          <a:p>
            <a:pPr algn="l">
              <a:lnSpc>
                <a:spcPts val="3839"/>
              </a:lnSpc>
            </a:pPr>
          </a:p>
          <a:p>
            <a:pPr algn="l" marL="647698" indent="-323849" lvl="1">
              <a:lnSpc>
                <a:spcPts val="3839"/>
              </a:lnSpc>
              <a:buFont typeface="Arial"/>
              <a:buChar char="•"/>
            </a:pPr>
            <a:r>
              <a:rPr lang="en-US" sz="2999">
                <a:solidFill>
                  <a:srgbClr val="88A3B6"/>
                </a:solidFill>
                <a:latin typeface="Garet"/>
                <a:ea typeface="Garet"/>
                <a:cs typeface="Garet"/>
                <a:sym typeface="Garet"/>
              </a:rPr>
              <a:t>at</a:t>
            </a:r>
            <a:r>
              <a:rPr lang="en-US" sz="2999">
                <a:solidFill>
                  <a:srgbClr val="88A3B6"/>
                </a:solidFill>
                <a:latin typeface="Garet"/>
                <a:ea typeface="Garet"/>
                <a:cs typeface="Garet"/>
                <a:sym typeface="Garet"/>
              </a:rPr>
              <a:t>tention</a:t>
            </a:r>
          </a:p>
          <a:p>
            <a:pPr algn="l" marL="647698" indent="-323849" lvl="1">
              <a:lnSpc>
                <a:spcPts val="3839"/>
              </a:lnSpc>
              <a:buFont typeface="Arial"/>
              <a:buChar char="•"/>
            </a:pPr>
            <a:r>
              <a:rPr lang="en-US" sz="2999">
                <a:solidFill>
                  <a:srgbClr val="88A3B6"/>
                </a:solidFill>
                <a:latin typeface="Garet"/>
                <a:ea typeface="Garet"/>
                <a:cs typeface="Garet"/>
                <a:sym typeface="Garet"/>
              </a:rPr>
              <a:t>flexible thinking</a:t>
            </a:r>
          </a:p>
          <a:p>
            <a:pPr algn="l" marL="647698" indent="-323849" lvl="1">
              <a:lnSpc>
                <a:spcPts val="3839"/>
              </a:lnSpc>
              <a:buFont typeface="Arial"/>
              <a:buChar char="•"/>
            </a:pPr>
            <a:r>
              <a:rPr lang="en-US" sz="2999">
                <a:solidFill>
                  <a:srgbClr val="88A3B6"/>
                </a:solidFill>
                <a:latin typeface="Garet"/>
                <a:ea typeface="Garet"/>
                <a:cs typeface="Garet"/>
                <a:sym typeface="Garet"/>
              </a:rPr>
              <a:t>se</a:t>
            </a:r>
            <a:r>
              <a:rPr lang="en-US" sz="2999">
                <a:solidFill>
                  <a:srgbClr val="88A3B6"/>
                </a:solidFill>
                <a:latin typeface="Garet"/>
                <a:ea typeface="Garet"/>
                <a:cs typeface="Garet"/>
                <a:sym typeface="Garet"/>
              </a:rPr>
              <a:t>lf-control</a:t>
            </a:r>
          </a:p>
          <a:p>
            <a:pPr algn="l" marL="647698" indent="-323849" lvl="1">
              <a:lnSpc>
                <a:spcPts val="3839"/>
              </a:lnSpc>
              <a:buFont typeface="Arial"/>
              <a:buChar char="•"/>
            </a:pPr>
            <a:r>
              <a:rPr lang="en-US" sz="2999">
                <a:solidFill>
                  <a:srgbClr val="88A3B6"/>
                </a:solidFill>
                <a:latin typeface="Garet"/>
                <a:ea typeface="Garet"/>
                <a:cs typeface="Garet"/>
                <a:sym typeface="Garet"/>
              </a:rPr>
              <a:t>c</a:t>
            </a:r>
            <a:r>
              <a:rPr lang="en-US" sz="2999">
                <a:solidFill>
                  <a:srgbClr val="88A3B6"/>
                </a:solidFill>
                <a:latin typeface="Garet"/>
                <a:ea typeface="Garet"/>
                <a:cs typeface="Garet"/>
                <a:sym typeface="Garet"/>
              </a:rPr>
              <a:t>ommunication</a:t>
            </a:r>
          </a:p>
          <a:p>
            <a:pPr algn="l" marL="647698" indent="-323849" lvl="1">
              <a:lnSpc>
                <a:spcPts val="3839"/>
              </a:lnSpc>
              <a:buFont typeface="Arial"/>
              <a:buChar char="•"/>
            </a:pPr>
            <a:r>
              <a:rPr lang="en-US" sz="2999">
                <a:solidFill>
                  <a:srgbClr val="88A3B6"/>
                </a:solidFill>
                <a:latin typeface="Garet"/>
                <a:ea typeface="Garet"/>
                <a:cs typeface="Garet"/>
                <a:sym typeface="Garet"/>
              </a:rPr>
              <a:t>problem-solving</a:t>
            </a:r>
          </a:p>
          <a:p>
            <a:pPr algn="l">
              <a:lnSpc>
                <a:spcPts val="3839"/>
              </a:lnSpc>
            </a:pPr>
          </a:p>
          <a:p>
            <a:pPr algn="l">
              <a:lnSpc>
                <a:spcPts val="3839"/>
              </a:lnSpc>
            </a:pPr>
          </a:p>
          <a:p>
            <a:pPr algn="l">
              <a:lnSpc>
                <a:spcPts val="3839"/>
              </a:lnSpc>
            </a:pPr>
            <a:r>
              <a:rPr lang="en-US" sz="2999">
                <a:solidFill>
                  <a:srgbClr val="88A3B6"/>
                </a:solidFill>
                <a:latin typeface="Garet"/>
                <a:ea typeface="Garet"/>
                <a:cs typeface="Garet"/>
                <a:sym typeface="Garet"/>
              </a:rPr>
              <a:t>The</a:t>
            </a:r>
            <a:r>
              <a:rPr lang="en-US" sz="2999">
                <a:solidFill>
                  <a:srgbClr val="88A3B6"/>
                </a:solidFill>
                <a:latin typeface="Garet"/>
                <a:ea typeface="Garet"/>
                <a:cs typeface="Garet"/>
                <a:sym typeface="Garet"/>
              </a:rPr>
              <a:t>n mak</a:t>
            </a:r>
            <a:r>
              <a:rPr lang="en-US" sz="2999">
                <a:solidFill>
                  <a:srgbClr val="88A3B6"/>
                </a:solidFill>
                <a:latin typeface="Garet"/>
                <a:ea typeface="Garet"/>
                <a:cs typeface="Garet"/>
                <a:sym typeface="Garet"/>
              </a:rPr>
              <a:t>e one small tweak to help the play continue or deepen.</a:t>
            </a:r>
          </a:p>
          <a:p>
            <a:pPr algn="l">
              <a:lnSpc>
                <a:spcPts val="3839"/>
              </a:lnSpc>
            </a:pPr>
          </a:p>
          <a:p>
            <a:pPr algn="l">
              <a:lnSpc>
                <a:spcPts val="3839"/>
              </a:lnSpc>
            </a:pPr>
          </a:p>
          <a:p>
            <a:pPr algn="l">
              <a:lnSpc>
                <a:spcPts val="3839"/>
              </a:lnSpc>
            </a:pPr>
          </a:p>
          <a:p>
            <a:pPr algn="l">
              <a:lnSpc>
                <a:spcPts val="3839"/>
              </a:lnSpc>
            </a:pPr>
          </a:p>
          <a:p>
            <a:pPr algn="l">
              <a:lnSpc>
                <a:spcPts val="3839"/>
              </a:lnSpc>
            </a:pPr>
          </a:p>
        </p:txBody>
      </p:sp>
    </p:spTree>
  </p:cSld>
  <p:clrMapOvr>
    <a:masterClrMapping/>
  </p:clrMapOvr>
</p:sld>
</file>

<file path=ppt/slides/slide22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bg>
      <p:bgPr>
        <a:solidFill>
          <a:srgbClr val="FFFCF7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name="Group 2" id="2"/>
          <p:cNvGrpSpPr/>
          <p:nvPr/>
        </p:nvGrpSpPr>
        <p:grpSpPr>
          <a:xfrm rot="0">
            <a:off x="-637374" y="6303120"/>
            <a:ext cx="4755087" cy="4844056"/>
            <a:chOff x="0" y="0"/>
            <a:chExt cx="6340116" cy="6458741"/>
          </a:xfrm>
        </p:grpSpPr>
        <p:sp>
          <p:nvSpPr>
            <p:cNvPr name="Freeform 3" id="3"/>
            <p:cNvSpPr/>
            <p:nvPr/>
          </p:nvSpPr>
          <p:spPr>
            <a:xfrm flipH="false" flipV="false" rot="0">
              <a:off x="5646696" y="0"/>
              <a:ext cx="693420" cy="1052630"/>
            </a:xfrm>
            <a:custGeom>
              <a:avLst/>
              <a:gdLst/>
              <a:ahLst/>
              <a:cxnLst/>
              <a:rect r="r" b="b" t="t" l="l"/>
              <a:pathLst>
                <a:path h="1052630" w="693420">
                  <a:moveTo>
                    <a:pt x="0" y="0"/>
                  </a:moveTo>
                  <a:lnTo>
                    <a:pt x="693420" y="0"/>
                  </a:lnTo>
                  <a:lnTo>
                    <a:pt x="693420" y="1052630"/>
                  </a:lnTo>
                  <a:lnTo>
                    <a:pt x="0" y="1052630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2">
                <a:extLst>
                  <a:ext uri="{96DAC541-7B7A-43D3-8B79-37D633B846F1}">
                    <asvg:svgBlip xmlns:asvg="http://schemas.microsoft.com/office/drawing/2016/SVG/main" r:embed="rId3"/>
                  </a:ext>
                </a:extLst>
              </a:blip>
              <a:stretch>
                <a:fillRect l="0" t="0" r="0" b="0"/>
              </a:stretch>
            </a:blipFill>
          </p:spPr>
        </p:sp>
        <p:sp>
          <p:nvSpPr>
            <p:cNvPr name="Freeform 4" id="4"/>
            <p:cNvSpPr/>
            <p:nvPr/>
          </p:nvSpPr>
          <p:spPr>
            <a:xfrm flipH="false" flipV="false" rot="0">
              <a:off x="3818133" y="3936758"/>
              <a:ext cx="2521983" cy="2521983"/>
            </a:xfrm>
            <a:custGeom>
              <a:avLst/>
              <a:gdLst/>
              <a:ahLst/>
              <a:cxnLst/>
              <a:rect r="r" b="b" t="t" l="l"/>
              <a:pathLst>
                <a:path h="2521983" w="2521983">
                  <a:moveTo>
                    <a:pt x="0" y="0"/>
                  </a:moveTo>
                  <a:lnTo>
                    <a:pt x="2521983" y="0"/>
                  </a:lnTo>
                  <a:lnTo>
                    <a:pt x="2521983" y="2521983"/>
                  </a:lnTo>
                  <a:lnTo>
                    <a:pt x="0" y="2521983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4">
                <a:extLst>
                  <a:ext uri="{96DAC541-7B7A-43D3-8B79-37D633B846F1}">
                    <asvg:svgBlip xmlns:asvg="http://schemas.microsoft.com/office/drawing/2016/SVG/main" r:embed="rId5"/>
                  </a:ext>
                </a:extLst>
              </a:blip>
              <a:stretch>
                <a:fillRect l="0" t="0" r="0" b="0"/>
              </a:stretch>
            </a:blipFill>
          </p:spPr>
        </p:sp>
        <p:sp>
          <p:nvSpPr>
            <p:cNvPr name="Freeform 5" id="5"/>
            <p:cNvSpPr/>
            <p:nvPr/>
          </p:nvSpPr>
          <p:spPr>
            <a:xfrm flipH="false" flipV="true" rot="0">
              <a:off x="3818133" y="1414774"/>
              <a:ext cx="2521983" cy="2521983"/>
            </a:xfrm>
            <a:custGeom>
              <a:avLst/>
              <a:gdLst/>
              <a:ahLst/>
              <a:cxnLst/>
              <a:rect r="r" b="b" t="t" l="l"/>
              <a:pathLst>
                <a:path h="2521983" w="2521983">
                  <a:moveTo>
                    <a:pt x="0" y="2521984"/>
                  </a:moveTo>
                  <a:lnTo>
                    <a:pt x="2521983" y="2521984"/>
                  </a:lnTo>
                  <a:lnTo>
                    <a:pt x="2521983" y="0"/>
                  </a:lnTo>
                  <a:lnTo>
                    <a:pt x="0" y="0"/>
                  </a:lnTo>
                  <a:lnTo>
                    <a:pt x="0" y="2521984"/>
                  </a:lnTo>
                  <a:close/>
                </a:path>
              </a:pathLst>
            </a:custGeom>
            <a:blipFill>
              <a:blip r:embed="rId4">
                <a:extLst>
                  <a:ext uri="{96DAC541-7B7A-43D3-8B79-37D633B846F1}">
                    <asvg:svgBlip xmlns:asvg="http://schemas.microsoft.com/office/drawing/2016/SVG/main" r:embed="rId5"/>
                  </a:ext>
                </a:extLst>
              </a:blip>
              <a:stretch>
                <a:fillRect l="0" t="0" r="0" b="0"/>
              </a:stretch>
            </a:blipFill>
          </p:spPr>
        </p:sp>
        <p:sp>
          <p:nvSpPr>
            <p:cNvPr name="Freeform 6" id="6"/>
            <p:cNvSpPr/>
            <p:nvPr/>
          </p:nvSpPr>
          <p:spPr>
            <a:xfrm flipH="false" flipV="false" rot="0">
              <a:off x="4732415" y="0"/>
              <a:ext cx="693420" cy="1052630"/>
            </a:xfrm>
            <a:custGeom>
              <a:avLst/>
              <a:gdLst/>
              <a:ahLst/>
              <a:cxnLst/>
              <a:rect r="r" b="b" t="t" l="l"/>
              <a:pathLst>
                <a:path h="1052630" w="693420">
                  <a:moveTo>
                    <a:pt x="0" y="0"/>
                  </a:moveTo>
                  <a:lnTo>
                    <a:pt x="693420" y="0"/>
                  </a:lnTo>
                  <a:lnTo>
                    <a:pt x="693420" y="1052630"/>
                  </a:lnTo>
                  <a:lnTo>
                    <a:pt x="0" y="1052630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2">
                <a:extLst>
                  <a:ext uri="{96DAC541-7B7A-43D3-8B79-37D633B846F1}">
                    <asvg:svgBlip xmlns:asvg="http://schemas.microsoft.com/office/drawing/2016/SVG/main" r:embed="rId3"/>
                  </a:ext>
                </a:extLst>
              </a:blip>
              <a:stretch>
                <a:fillRect l="0" t="0" r="0" b="0"/>
              </a:stretch>
            </a:blipFill>
          </p:spPr>
        </p:sp>
        <p:sp>
          <p:nvSpPr>
            <p:cNvPr name="Freeform 7" id="7"/>
            <p:cNvSpPr/>
            <p:nvPr/>
          </p:nvSpPr>
          <p:spPr>
            <a:xfrm flipH="false" flipV="false" rot="0">
              <a:off x="2833603" y="2881208"/>
              <a:ext cx="1969060" cy="2316542"/>
            </a:xfrm>
            <a:custGeom>
              <a:avLst/>
              <a:gdLst/>
              <a:ahLst/>
              <a:cxnLst/>
              <a:rect r="r" b="b" t="t" l="l"/>
              <a:pathLst>
                <a:path h="2316542" w="1969060">
                  <a:moveTo>
                    <a:pt x="0" y="0"/>
                  </a:moveTo>
                  <a:lnTo>
                    <a:pt x="1969060" y="0"/>
                  </a:lnTo>
                  <a:lnTo>
                    <a:pt x="1969060" y="2316542"/>
                  </a:lnTo>
                  <a:lnTo>
                    <a:pt x="0" y="2316542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6">
                <a:extLst>
                  <a:ext uri="{96DAC541-7B7A-43D3-8B79-37D633B846F1}">
                    <asvg:svgBlip xmlns:asvg="http://schemas.microsoft.com/office/drawing/2016/SVG/main" r:embed="rId7"/>
                  </a:ext>
                </a:extLst>
              </a:blip>
              <a:stretch>
                <a:fillRect l="0" t="0" r="0" b="0"/>
              </a:stretch>
            </a:blipFill>
          </p:spPr>
        </p:sp>
        <p:sp>
          <p:nvSpPr>
            <p:cNvPr name="Freeform 8" id="8"/>
            <p:cNvSpPr/>
            <p:nvPr/>
          </p:nvSpPr>
          <p:spPr>
            <a:xfrm flipH="false" flipV="false" rot="0">
              <a:off x="3818133" y="0"/>
              <a:ext cx="693420" cy="1052630"/>
            </a:xfrm>
            <a:custGeom>
              <a:avLst/>
              <a:gdLst/>
              <a:ahLst/>
              <a:cxnLst/>
              <a:rect r="r" b="b" t="t" l="l"/>
              <a:pathLst>
                <a:path h="1052630" w="693420">
                  <a:moveTo>
                    <a:pt x="0" y="0"/>
                  </a:moveTo>
                  <a:lnTo>
                    <a:pt x="693420" y="0"/>
                  </a:lnTo>
                  <a:lnTo>
                    <a:pt x="693420" y="1052630"/>
                  </a:lnTo>
                  <a:lnTo>
                    <a:pt x="0" y="1052630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2">
                <a:extLst>
                  <a:ext uri="{96DAC541-7B7A-43D3-8B79-37D633B846F1}">
                    <asvg:svgBlip xmlns:asvg="http://schemas.microsoft.com/office/drawing/2016/SVG/main" r:embed="rId3"/>
                  </a:ext>
                </a:extLst>
              </a:blip>
              <a:stretch>
                <a:fillRect l="0" t="0" r="0" b="0"/>
              </a:stretch>
            </a:blipFill>
          </p:spPr>
        </p:sp>
        <p:sp>
          <p:nvSpPr>
            <p:cNvPr name="Freeform 9" id="9"/>
            <p:cNvSpPr/>
            <p:nvPr/>
          </p:nvSpPr>
          <p:spPr>
            <a:xfrm flipH="false" flipV="false" rot="0">
              <a:off x="0" y="0"/>
              <a:ext cx="3239688" cy="3239688"/>
            </a:xfrm>
            <a:custGeom>
              <a:avLst/>
              <a:gdLst/>
              <a:ahLst/>
              <a:cxnLst/>
              <a:rect r="r" b="b" t="t" l="l"/>
              <a:pathLst>
                <a:path h="3239688" w="3239688">
                  <a:moveTo>
                    <a:pt x="0" y="0"/>
                  </a:moveTo>
                  <a:lnTo>
                    <a:pt x="3239688" y="0"/>
                  </a:lnTo>
                  <a:lnTo>
                    <a:pt x="3239688" y="3239688"/>
                  </a:lnTo>
                  <a:lnTo>
                    <a:pt x="0" y="3239688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8">
                <a:extLst>
                  <a:ext uri="{96DAC541-7B7A-43D3-8B79-37D633B846F1}">
                    <asvg:svgBlip xmlns:asvg="http://schemas.microsoft.com/office/drawing/2016/SVG/main" r:embed="rId9"/>
                  </a:ext>
                </a:extLst>
              </a:blip>
              <a:stretch>
                <a:fillRect l="0" t="0" r="0" b="0"/>
              </a:stretch>
            </a:blipFill>
          </p:spPr>
        </p:sp>
        <p:sp>
          <p:nvSpPr>
            <p:cNvPr name="Freeform 10" id="10"/>
            <p:cNvSpPr/>
            <p:nvPr/>
          </p:nvSpPr>
          <p:spPr>
            <a:xfrm flipH="false" flipV="false" rot="5400000">
              <a:off x="491244" y="3654464"/>
              <a:ext cx="2751884" cy="2745004"/>
            </a:xfrm>
            <a:custGeom>
              <a:avLst/>
              <a:gdLst/>
              <a:ahLst/>
              <a:cxnLst/>
              <a:rect r="r" b="b" t="t" l="l"/>
              <a:pathLst>
                <a:path h="2745004" w="2751884">
                  <a:moveTo>
                    <a:pt x="0" y="0"/>
                  </a:moveTo>
                  <a:lnTo>
                    <a:pt x="2751884" y="0"/>
                  </a:lnTo>
                  <a:lnTo>
                    <a:pt x="2751884" y="2745004"/>
                  </a:lnTo>
                  <a:lnTo>
                    <a:pt x="0" y="2745004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10">
                <a:extLst>
                  <a:ext uri="{96DAC541-7B7A-43D3-8B79-37D633B846F1}">
                    <asvg:svgBlip xmlns:asvg="http://schemas.microsoft.com/office/drawing/2016/SVG/main" r:embed="rId11"/>
                  </a:ext>
                </a:extLst>
              </a:blip>
              <a:stretch>
                <a:fillRect l="0" t="0" r="0" b="0"/>
              </a:stretch>
            </a:blipFill>
          </p:spPr>
        </p:sp>
      </p:grpSp>
      <p:grpSp>
        <p:nvGrpSpPr>
          <p:cNvPr name="Group 11" id="11"/>
          <p:cNvGrpSpPr/>
          <p:nvPr/>
        </p:nvGrpSpPr>
        <p:grpSpPr>
          <a:xfrm rot="0">
            <a:off x="-637374" y="2096684"/>
            <a:ext cx="4721338" cy="3706074"/>
            <a:chOff x="0" y="0"/>
            <a:chExt cx="6295118" cy="4941432"/>
          </a:xfrm>
        </p:grpSpPr>
        <p:sp>
          <p:nvSpPr>
            <p:cNvPr name="Freeform 12" id="12"/>
            <p:cNvSpPr/>
            <p:nvPr/>
          </p:nvSpPr>
          <p:spPr>
            <a:xfrm flipH="false" flipV="false" rot="0">
              <a:off x="3069710" y="0"/>
              <a:ext cx="3225408" cy="3225408"/>
            </a:xfrm>
            <a:custGeom>
              <a:avLst/>
              <a:gdLst/>
              <a:ahLst/>
              <a:cxnLst/>
              <a:rect r="r" b="b" t="t" l="l"/>
              <a:pathLst>
                <a:path h="3225408" w="3225408">
                  <a:moveTo>
                    <a:pt x="0" y="0"/>
                  </a:moveTo>
                  <a:lnTo>
                    <a:pt x="3225408" y="0"/>
                  </a:lnTo>
                  <a:lnTo>
                    <a:pt x="3225408" y="3225408"/>
                  </a:lnTo>
                  <a:lnTo>
                    <a:pt x="0" y="3225408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12">
                <a:extLst>
                  <a:ext uri="{96DAC541-7B7A-43D3-8B79-37D633B846F1}">
                    <asvg:svgBlip xmlns:asvg="http://schemas.microsoft.com/office/drawing/2016/SVG/main" r:embed="rId13"/>
                  </a:ext>
                </a:extLst>
              </a:blip>
              <a:stretch>
                <a:fillRect l="-80214" t="-80214" r="0" b="0"/>
              </a:stretch>
            </a:blipFill>
          </p:spPr>
        </p:sp>
        <p:sp>
          <p:nvSpPr>
            <p:cNvPr name="Freeform 13" id="13"/>
            <p:cNvSpPr/>
            <p:nvPr/>
          </p:nvSpPr>
          <p:spPr>
            <a:xfrm flipH="false" flipV="false" rot="0">
              <a:off x="3311615" y="0"/>
              <a:ext cx="2741597" cy="3225408"/>
            </a:xfrm>
            <a:custGeom>
              <a:avLst/>
              <a:gdLst/>
              <a:ahLst/>
              <a:cxnLst/>
              <a:rect r="r" b="b" t="t" l="l"/>
              <a:pathLst>
                <a:path h="3225408" w="2741597">
                  <a:moveTo>
                    <a:pt x="0" y="0"/>
                  </a:moveTo>
                  <a:lnTo>
                    <a:pt x="2741597" y="0"/>
                  </a:lnTo>
                  <a:lnTo>
                    <a:pt x="2741597" y="3225408"/>
                  </a:lnTo>
                  <a:lnTo>
                    <a:pt x="0" y="3225408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6">
                <a:extLst>
                  <a:ext uri="{96DAC541-7B7A-43D3-8B79-37D633B846F1}">
                    <asvg:svgBlip xmlns:asvg="http://schemas.microsoft.com/office/drawing/2016/SVG/main" r:embed="rId7"/>
                  </a:ext>
                </a:extLst>
              </a:blip>
              <a:stretch>
                <a:fillRect l="0" t="0" r="0" b="0"/>
              </a:stretch>
            </a:blipFill>
          </p:spPr>
        </p:sp>
        <p:sp>
          <p:nvSpPr>
            <p:cNvPr name="Freeform 14" id="14"/>
            <p:cNvSpPr/>
            <p:nvPr/>
          </p:nvSpPr>
          <p:spPr>
            <a:xfrm flipH="false" flipV="false" rot="5400000">
              <a:off x="2630891" y="3664227"/>
              <a:ext cx="1608672" cy="731035"/>
            </a:xfrm>
            <a:custGeom>
              <a:avLst/>
              <a:gdLst/>
              <a:ahLst/>
              <a:cxnLst/>
              <a:rect r="r" b="b" t="t" l="l"/>
              <a:pathLst>
                <a:path h="731035" w="1608672">
                  <a:moveTo>
                    <a:pt x="0" y="0"/>
                  </a:moveTo>
                  <a:lnTo>
                    <a:pt x="1608672" y="0"/>
                  </a:lnTo>
                  <a:lnTo>
                    <a:pt x="1608672" y="731035"/>
                  </a:lnTo>
                  <a:lnTo>
                    <a:pt x="0" y="731035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14">
                <a:extLst>
                  <a:ext uri="{96DAC541-7B7A-43D3-8B79-37D633B846F1}">
                    <asvg:svgBlip xmlns:asvg="http://schemas.microsoft.com/office/drawing/2016/SVG/main" r:embed="rId15"/>
                  </a:ext>
                </a:extLst>
              </a:blip>
              <a:stretch>
                <a:fillRect l="0" t="0" r="0" b="-213802"/>
              </a:stretch>
            </a:blipFill>
          </p:spPr>
        </p:sp>
        <p:sp>
          <p:nvSpPr>
            <p:cNvPr name="Freeform 15" id="15"/>
            <p:cNvSpPr/>
            <p:nvPr/>
          </p:nvSpPr>
          <p:spPr>
            <a:xfrm flipH="true" flipV="true" rot="5400000">
              <a:off x="3361925" y="3664227"/>
              <a:ext cx="1608672" cy="731035"/>
            </a:xfrm>
            <a:custGeom>
              <a:avLst/>
              <a:gdLst/>
              <a:ahLst/>
              <a:cxnLst/>
              <a:rect r="r" b="b" t="t" l="l"/>
              <a:pathLst>
                <a:path h="731035" w="1608672">
                  <a:moveTo>
                    <a:pt x="1608673" y="731035"/>
                  </a:moveTo>
                  <a:lnTo>
                    <a:pt x="0" y="731035"/>
                  </a:lnTo>
                  <a:lnTo>
                    <a:pt x="0" y="0"/>
                  </a:lnTo>
                  <a:lnTo>
                    <a:pt x="1608673" y="0"/>
                  </a:lnTo>
                  <a:lnTo>
                    <a:pt x="1608673" y="731035"/>
                  </a:lnTo>
                  <a:close/>
                </a:path>
              </a:pathLst>
            </a:custGeom>
            <a:blipFill>
              <a:blip r:embed="rId14">
                <a:extLst>
                  <a:ext uri="{96DAC541-7B7A-43D3-8B79-37D633B846F1}">
                    <asvg:svgBlip xmlns:asvg="http://schemas.microsoft.com/office/drawing/2016/SVG/main" r:embed="rId15"/>
                  </a:ext>
                </a:extLst>
              </a:blip>
              <a:stretch>
                <a:fillRect l="0" t="0" r="0" b="-213802"/>
              </a:stretch>
            </a:blipFill>
          </p:spPr>
        </p:sp>
        <p:sp>
          <p:nvSpPr>
            <p:cNvPr name="Freeform 16" id="16"/>
            <p:cNvSpPr/>
            <p:nvPr/>
          </p:nvSpPr>
          <p:spPr>
            <a:xfrm flipH="false" flipV="false" rot="0">
              <a:off x="4682414" y="3225408"/>
              <a:ext cx="1612704" cy="1608672"/>
            </a:xfrm>
            <a:custGeom>
              <a:avLst/>
              <a:gdLst/>
              <a:ahLst/>
              <a:cxnLst/>
              <a:rect r="r" b="b" t="t" l="l"/>
              <a:pathLst>
                <a:path h="1608672" w="1612704">
                  <a:moveTo>
                    <a:pt x="0" y="0"/>
                  </a:moveTo>
                  <a:lnTo>
                    <a:pt x="1612704" y="0"/>
                  </a:lnTo>
                  <a:lnTo>
                    <a:pt x="1612704" y="1608673"/>
                  </a:lnTo>
                  <a:lnTo>
                    <a:pt x="0" y="1608673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16">
                <a:extLst>
                  <a:ext uri="{96DAC541-7B7A-43D3-8B79-37D633B846F1}">
                    <asvg:svgBlip xmlns:asvg="http://schemas.microsoft.com/office/drawing/2016/SVG/main" r:embed="rId17"/>
                  </a:ext>
                </a:extLst>
              </a:blip>
              <a:stretch>
                <a:fillRect l="0" t="0" r="0" b="0"/>
              </a:stretch>
            </a:blipFill>
          </p:spPr>
        </p:sp>
        <p:sp>
          <p:nvSpPr>
            <p:cNvPr name="Freeform 17" id="17"/>
            <p:cNvSpPr/>
            <p:nvPr/>
          </p:nvSpPr>
          <p:spPr>
            <a:xfrm flipH="false" flipV="false" rot="0">
              <a:off x="1054465" y="0"/>
              <a:ext cx="1638896" cy="4941432"/>
            </a:xfrm>
            <a:custGeom>
              <a:avLst/>
              <a:gdLst/>
              <a:ahLst/>
              <a:cxnLst/>
              <a:rect r="r" b="b" t="t" l="l"/>
              <a:pathLst>
                <a:path h="4941432" w="1638896">
                  <a:moveTo>
                    <a:pt x="0" y="0"/>
                  </a:moveTo>
                  <a:lnTo>
                    <a:pt x="1638896" y="0"/>
                  </a:lnTo>
                  <a:lnTo>
                    <a:pt x="1638896" y="4941432"/>
                  </a:lnTo>
                  <a:lnTo>
                    <a:pt x="0" y="4941432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2">
                <a:extLst>
                  <a:ext uri="{96DAC541-7B7A-43D3-8B79-37D633B846F1}">
                    <asvg:svgBlip xmlns:asvg="http://schemas.microsoft.com/office/drawing/2016/SVG/main" r:embed="rId3"/>
                  </a:ext>
                </a:extLst>
              </a:blip>
              <a:stretch>
                <a:fillRect l="0" t="0" r="-98619" b="0"/>
              </a:stretch>
            </a:blipFill>
          </p:spPr>
        </p:sp>
        <p:sp>
          <p:nvSpPr>
            <p:cNvPr name="Freeform 18" id="18"/>
            <p:cNvSpPr/>
            <p:nvPr/>
          </p:nvSpPr>
          <p:spPr>
            <a:xfrm flipH="false" flipV="false" rot="0">
              <a:off x="0" y="3134363"/>
              <a:ext cx="2108929" cy="1211378"/>
            </a:xfrm>
            <a:custGeom>
              <a:avLst/>
              <a:gdLst/>
              <a:ahLst/>
              <a:cxnLst/>
              <a:rect r="r" b="b" t="t" l="l"/>
              <a:pathLst>
                <a:path h="1211378" w="2108929">
                  <a:moveTo>
                    <a:pt x="0" y="0"/>
                  </a:moveTo>
                  <a:lnTo>
                    <a:pt x="2108929" y="0"/>
                  </a:lnTo>
                  <a:lnTo>
                    <a:pt x="2108929" y="1211378"/>
                  </a:lnTo>
                  <a:lnTo>
                    <a:pt x="0" y="1211378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18">
                <a:extLst>
                  <a:ext uri="{96DAC541-7B7A-43D3-8B79-37D633B846F1}">
                    <asvg:svgBlip xmlns:asvg="http://schemas.microsoft.com/office/drawing/2016/SVG/main" r:embed="rId19"/>
                  </a:ext>
                </a:extLst>
              </a:blip>
              <a:stretch>
                <a:fillRect l="0" t="0" r="0" b="-102728"/>
              </a:stretch>
            </a:blipFill>
          </p:spPr>
        </p:sp>
      </p:grpSp>
      <p:grpSp>
        <p:nvGrpSpPr>
          <p:cNvPr name="Group 19" id="19"/>
          <p:cNvGrpSpPr/>
          <p:nvPr/>
        </p:nvGrpSpPr>
        <p:grpSpPr>
          <a:xfrm rot="0">
            <a:off x="-637374" y="-1792397"/>
            <a:ext cx="4721338" cy="3493252"/>
            <a:chOff x="0" y="0"/>
            <a:chExt cx="6295118" cy="4657670"/>
          </a:xfrm>
        </p:grpSpPr>
        <p:sp>
          <p:nvSpPr>
            <p:cNvPr name="Freeform 20" id="20"/>
            <p:cNvSpPr/>
            <p:nvPr/>
          </p:nvSpPr>
          <p:spPr>
            <a:xfrm flipH="false" flipV="false" rot="0">
              <a:off x="1688627" y="1652522"/>
              <a:ext cx="3005148" cy="3005148"/>
            </a:xfrm>
            <a:custGeom>
              <a:avLst/>
              <a:gdLst/>
              <a:ahLst/>
              <a:cxnLst/>
              <a:rect r="r" b="b" t="t" l="l"/>
              <a:pathLst>
                <a:path h="3005148" w="3005148">
                  <a:moveTo>
                    <a:pt x="0" y="0"/>
                  </a:moveTo>
                  <a:lnTo>
                    <a:pt x="3005148" y="0"/>
                  </a:lnTo>
                  <a:lnTo>
                    <a:pt x="3005148" y="3005148"/>
                  </a:lnTo>
                  <a:lnTo>
                    <a:pt x="0" y="3005148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20">
                <a:extLst>
                  <a:ext uri="{96DAC541-7B7A-43D3-8B79-37D633B846F1}">
                    <asvg:svgBlip xmlns:asvg="http://schemas.microsoft.com/office/drawing/2016/SVG/main" r:embed="rId21"/>
                  </a:ext>
                </a:extLst>
              </a:blip>
              <a:stretch>
                <a:fillRect l="0" t="0" r="0" b="0"/>
              </a:stretch>
            </a:blipFill>
          </p:spPr>
        </p:sp>
        <p:sp>
          <p:nvSpPr>
            <p:cNvPr name="Freeform 21" id="21"/>
            <p:cNvSpPr/>
            <p:nvPr/>
          </p:nvSpPr>
          <p:spPr>
            <a:xfrm flipH="false" flipV="false" rot="0">
              <a:off x="0" y="0"/>
              <a:ext cx="3026354" cy="3026354"/>
            </a:xfrm>
            <a:custGeom>
              <a:avLst/>
              <a:gdLst/>
              <a:ahLst/>
              <a:cxnLst/>
              <a:rect r="r" b="b" t="t" l="l"/>
              <a:pathLst>
                <a:path h="3026354" w="3026354">
                  <a:moveTo>
                    <a:pt x="0" y="0"/>
                  </a:moveTo>
                  <a:lnTo>
                    <a:pt x="3026354" y="0"/>
                  </a:lnTo>
                  <a:lnTo>
                    <a:pt x="3026354" y="3026354"/>
                  </a:lnTo>
                  <a:lnTo>
                    <a:pt x="0" y="3026354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22">
                <a:extLst>
                  <a:ext uri="{96DAC541-7B7A-43D3-8B79-37D633B846F1}">
                    <asvg:svgBlip xmlns:asvg="http://schemas.microsoft.com/office/drawing/2016/SVG/main" r:embed="rId23"/>
                  </a:ext>
                </a:extLst>
              </a:blip>
              <a:stretch>
                <a:fillRect l="0" t="0" r="0" b="0"/>
              </a:stretch>
            </a:blipFill>
          </p:spPr>
        </p:sp>
        <p:sp>
          <p:nvSpPr>
            <p:cNvPr name="Freeform 22" id="22"/>
            <p:cNvSpPr/>
            <p:nvPr/>
          </p:nvSpPr>
          <p:spPr>
            <a:xfrm flipH="false" flipV="false" rot="5400000">
              <a:off x="4498452" y="-1070357"/>
              <a:ext cx="726309" cy="2867022"/>
            </a:xfrm>
            <a:custGeom>
              <a:avLst/>
              <a:gdLst/>
              <a:ahLst/>
              <a:cxnLst/>
              <a:rect r="r" b="b" t="t" l="l"/>
              <a:pathLst>
                <a:path h="2867022" w="726309">
                  <a:moveTo>
                    <a:pt x="0" y="0"/>
                  </a:moveTo>
                  <a:lnTo>
                    <a:pt x="726309" y="0"/>
                  </a:lnTo>
                  <a:lnTo>
                    <a:pt x="726309" y="2867023"/>
                  </a:lnTo>
                  <a:lnTo>
                    <a:pt x="0" y="2867023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24">
                <a:extLst>
                  <a:ext uri="{96DAC541-7B7A-43D3-8B79-37D633B846F1}">
                    <asvg:svgBlip xmlns:asvg="http://schemas.microsoft.com/office/drawing/2016/SVG/main" r:embed="rId25"/>
                  </a:ext>
                </a:extLst>
              </a:blip>
              <a:stretch>
                <a:fillRect l="0" t="0" r="-160034" b="0"/>
              </a:stretch>
            </a:blipFill>
          </p:spPr>
        </p:sp>
        <p:sp>
          <p:nvSpPr>
            <p:cNvPr name="Freeform 23" id="23"/>
            <p:cNvSpPr/>
            <p:nvPr/>
          </p:nvSpPr>
          <p:spPr>
            <a:xfrm flipH="false" flipV="false" rot="5400000">
              <a:off x="4498452" y="79666"/>
              <a:ext cx="726309" cy="2867022"/>
            </a:xfrm>
            <a:custGeom>
              <a:avLst/>
              <a:gdLst/>
              <a:ahLst/>
              <a:cxnLst/>
              <a:rect r="r" b="b" t="t" l="l"/>
              <a:pathLst>
                <a:path h="2867022" w="726309">
                  <a:moveTo>
                    <a:pt x="0" y="0"/>
                  </a:moveTo>
                  <a:lnTo>
                    <a:pt x="726309" y="0"/>
                  </a:lnTo>
                  <a:lnTo>
                    <a:pt x="726309" y="2867022"/>
                  </a:lnTo>
                  <a:lnTo>
                    <a:pt x="0" y="2867022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24">
                <a:extLst>
                  <a:ext uri="{96DAC541-7B7A-43D3-8B79-37D633B846F1}">
                    <asvg:svgBlip xmlns:asvg="http://schemas.microsoft.com/office/drawing/2016/SVG/main" r:embed="rId25"/>
                  </a:ext>
                </a:extLst>
              </a:blip>
              <a:stretch>
                <a:fillRect l="0" t="0" r="-160034" b="0"/>
              </a:stretch>
            </a:blipFill>
          </p:spPr>
        </p:sp>
        <p:sp>
          <p:nvSpPr>
            <p:cNvPr name="Freeform 24" id="24"/>
            <p:cNvSpPr/>
            <p:nvPr/>
          </p:nvSpPr>
          <p:spPr>
            <a:xfrm flipH="false" flipV="false" rot="5400000">
              <a:off x="4498452" y="1229688"/>
              <a:ext cx="726309" cy="2867022"/>
            </a:xfrm>
            <a:custGeom>
              <a:avLst/>
              <a:gdLst/>
              <a:ahLst/>
              <a:cxnLst/>
              <a:rect r="r" b="b" t="t" l="l"/>
              <a:pathLst>
                <a:path h="2867022" w="726309">
                  <a:moveTo>
                    <a:pt x="0" y="0"/>
                  </a:moveTo>
                  <a:lnTo>
                    <a:pt x="726309" y="0"/>
                  </a:lnTo>
                  <a:lnTo>
                    <a:pt x="726309" y="2867022"/>
                  </a:lnTo>
                  <a:lnTo>
                    <a:pt x="0" y="2867022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24">
                <a:extLst>
                  <a:ext uri="{96DAC541-7B7A-43D3-8B79-37D633B846F1}">
                    <asvg:svgBlip xmlns:asvg="http://schemas.microsoft.com/office/drawing/2016/SVG/main" r:embed="rId25"/>
                  </a:ext>
                </a:extLst>
              </a:blip>
              <a:stretch>
                <a:fillRect l="0" t="0" r="-160034" b="0"/>
              </a:stretch>
            </a:blipFill>
          </p:spPr>
        </p:sp>
        <p:sp>
          <p:nvSpPr>
            <p:cNvPr name="Freeform 25" id="25"/>
            <p:cNvSpPr/>
            <p:nvPr/>
          </p:nvSpPr>
          <p:spPr>
            <a:xfrm flipH="false" flipV="false" rot="0">
              <a:off x="4793645" y="3155096"/>
              <a:ext cx="1466235" cy="1384435"/>
            </a:xfrm>
            <a:custGeom>
              <a:avLst/>
              <a:gdLst/>
              <a:ahLst/>
              <a:cxnLst/>
              <a:rect r="r" b="b" t="t" l="l"/>
              <a:pathLst>
                <a:path h="1384435" w="1466235">
                  <a:moveTo>
                    <a:pt x="0" y="0"/>
                  </a:moveTo>
                  <a:lnTo>
                    <a:pt x="1466234" y="0"/>
                  </a:lnTo>
                  <a:lnTo>
                    <a:pt x="1466234" y="1384435"/>
                  </a:lnTo>
                  <a:lnTo>
                    <a:pt x="0" y="1384435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26">
                <a:extLst>
                  <a:ext uri="{96DAC541-7B7A-43D3-8B79-37D633B846F1}">
                    <asvg:svgBlip xmlns:asvg="http://schemas.microsoft.com/office/drawing/2016/SVG/main" r:embed="rId27"/>
                  </a:ext>
                </a:extLst>
              </a:blip>
              <a:stretch>
                <a:fillRect l="0" t="0" r="0" b="-51028"/>
              </a:stretch>
            </a:blipFill>
          </p:spPr>
        </p:sp>
        <p:sp>
          <p:nvSpPr>
            <p:cNvPr name="Freeform 26" id="26"/>
            <p:cNvSpPr/>
            <p:nvPr/>
          </p:nvSpPr>
          <p:spPr>
            <a:xfrm flipH="false" flipV="false" rot="0">
              <a:off x="1688627" y="3524947"/>
              <a:ext cx="521416" cy="520764"/>
            </a:xfrm>
            <a:custGeom>
              <a:avLst/>
              <a:gdLst/>
              <a:ahLst/>
              <a:cxnLst/>
              <a:rect r="r" b="b" t="t" l="l"/>
              <a:pathLst>
                <a:path h="520764" w="521416">
                  <a:moveTo>
                    <a:pt x="0" y="0"/>
                  </a:moveTo>
                  <a:lnTo>
                    <a:pt x="521416" y="0"/>
                  </a:lnTo>
                  <a:lnTo>
                    <a:pt x="521416" y="520764"/>
                  </a:lnTo>
                  <a:lnTo>
                    <a:pt x="0" y="520764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28">
                <a:extLst>
                  <a:ext uri="{96DAC541-7B7A-43D3-8B79-37D633B846F1}">
                    <asvg:svgBlip xmlns:asvg="http://schemas.microsoft.com/office/drawing/2016/SVG/main" r:embed="rId29"/>
                  </a:ext>
                </a:extLst>
              </a:blip>
              <a:stretch>
                <a:fillRect l="0" t="0" r="0" b="0"/>
              </a:stretch>
            </a:blipFill>
          </p:spPr>
        </p:sp>
        <p:sp>
          <p:nvSpPr>
            <p:cNvPr name="Freeform 27" id="27"/>
            <p:cNvSpPr/>
            <p:nvPr/>
          </p:nvSpPr>
          <p:spPr>
            <a:xfrm flipH="false" flipV="false" rot="0">
              <a:off x="798771" y="3544860"/>
              <a:ext cx="500851" cy="500851"/>
            </a:xfrm>
            <a:custGeom>
              <a:avLst/>
              <a:gdLst/>
              <a:ahLst/>
              <a:cxnLst/>
              <a:rect r="r" b="b" t="t" l="l"/>
              <a:pathLst>
                <a:path h="500851" w="500851">
                  <a:moveTo>
                    <a:pt x="0" y="0"/>
                  </a:moveTo>
                  <a:lnTo>
                    <a:pt x="500851" y="0"/>
                  </a:lnTo>
                  <a:lnTo>
                    <a:pt x="500851" y="500851"/>
                  </a:lnTo>
                  <a:lnTo>
                    <a:pt x="0" y="500851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30">
                <a:extLst>
                  <a:ext uri="{96DAC541-7B7A-43D3-8B79-37D633B846F1}">
                    <asvg:svgBlip xmlns:asvg="http://schemas.microsoft.com/office/drawing/2016/SVG/main" r:embed="rId31"/>
                  </a:ext>
                </a:extLst>
              </a:blip>
              <a:stretch>
                <a:fillRect l="0" t="0" r="0" b="0"/>
              </a:stretch>
            </a:blipFill>
          </p:spPr>
        </p:sp>
      </p:grpSp>
      <p:sp>
        <p:nvSpPr>
          <p:cNvPr name="TextBox 28" id="28"/>
          <p:cNvSpPr txBox="true"/>
          <p:nvPr/>
        </p:nvSpPr>
        <p:spPr>
          <a:xfrm rot="0">
            <a:off x="5990265" y="2949458"/>
            <a:ext cx="11202814" cy="387413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5119"/>
              </a:lnSpc>
            </a:pPr>
            <a:r>
              <a:rPr lang="en-US" b="true" sz="3999" i="true">
                <a:solidFill>
                  <a:srgbClr val="88A3B6"/>
                </a:solidFill>
                <a:latin typeface="Garet Bold Italics"/>
                <a:ea typeface="Garet Bold Italics"/>
                <a:cs typeface="Garet Bold Italics"/>
                <a:sym typeface="Garet Bold Italics"/>
              </a:rPr>
              <a:t>When we protect play, we are not stepping away from learning.</a:t>
            </a:r>
          </a:p>
          <a:p>
            <a:pPr algn="ctr">
              <a:lnSpc>
                <a:spcPts val="5119"/>
              </a:lnSpc>
            </a:pPr>
          </a:p>
          <a:p>
            <a:pPr algn="ctr">
              <a:lnSpc>
                <a:spcPts val="5119"/>
              </a:lnSpc>
            </a:pPr>
            <a:r>
              <a:rPr lang="en-US" b="true" sz="3999" i="true">
                <a:solidFill>
                  <a:srgbClr val="88A3B6"/>
                </a:solidFill>
                <a:latin typeface="Garet Bold Italics"/>
                <a:ea typeface="Garet Bold Italics"/>
                <a:cs typeface="Garet Bold Italics"/>
                <a:sym typeface="Garet Bold Italics"/>
              </a:rPr>
              <a:t>We are</a:t>
            </a:r>
            <a:r>
              <a:rPr lang="en-US" b="true" sz="3999" i="true">
                <a:solidFill>
                  <a:srgbClr val="88A3B6"/>
                </a:solidFill>
                <a:latin typeface="Garet Bold Italics"/>
                <a:ea typeface="Garet Bold Italics"/>
                <a:cs typeface="Garet Bold Italics"/>
                <a:sym typeface="Garet Bold Italics"/>
              </a:rPr>
              <a:t> creat</a:t>
            </a:r>
            <a:r>
              <a:rPr lang="en-US" b="true" sz="3999" i="true">
                <a:solidFill>
                  <a:srgbClr val="88A3B6"/>
                </a:solidFill>
                <a:latin typeface="Garet Bold Italics"/>
                <a:ea typeface="Garet Bold Italics"/>
                <a:cs typeface="Garet Bold Italics"/>
                <a:sym typeface="Garet Bold Italics"/>
              </a:rPr>
              <a:t>ing the conditions in which powerful learning can happen.</a:t>
            </a:r>
          </a:p>
          <a:p>
            <a:pPr algn="ctr">
              <a:lnSpc>
                <a:spcPts val="5119"/>
              </a:lnSpc>
            </a:pPr>
          </a:p>
        </p:txBody>
      </p:sp>
    </p:spTree>
  </p:cSld>
  <p:clrMapOvr>
    <a:masterClrMapping/>
  </p:clrMapOvr>
</p:sld>
</file>

<file path=ppt/slides/slide23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bg>
      <p:bgPr>
        <a:solidFill>
          <a:srgbClr val="FFFCF7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name="Group 2" id="2"/>
          <p:cNvGrpSpPr/>
          <p:nvPr/>
        </p:nvGrpSpPr>
        <p:grpSpPr>
          <a:xfrm rot="0">
            <a:off x="-1078048" y="6241060"/>
            <a:ext cx="4755087" cy="4844056"/>
            <a:chOff x="0" y="0"/>
            <a:chExt cx="6340116" cy="6458741"/>
          </a:xfrm>
        </p:grpSpPr>
        <p:sp>
          <p:nvSpPr>
            <p:cNvPr name="Freeform 3" id="3"/>
            <p:cNvSpPr/>
            <p:nvPr/>
          </p:nvSpPr>
          <p:spPr>
            <a:xfrm flipH="false" flipV="false" rot="0">
              <a:off x="5646696" y="0"/>
              <a:ext cx="693420" cy="1052630"/>
            </a:xfrm>
            <a:custGeom>
              <a:avLst/>
              <a:gdLst/>
              <a:ahLst/>
              <a:cxnLst/>
              <a:rect r="r" b="b" t="t" l="l"/>
              <a:pathLst>
                <a:path h="1052630" w="693420">
                  <a:moveTo>
                    <a:pt x="0" y="0"/>
                  </a:moveTo>
                  <a:lnTo>
                    <a:pt x="693420" y="0"/>
                  </a:lnTo>
                  <a:lnTo>
                    <a:pt x="693420" y="1052630"/>
                  </a:lnTo>
                  <a:lnTo>
                    <a:pt x="0" y="1052630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2">
                <a:extLst>
                  <a:ext uri="{96DAC541-7B7A-43D3-8B79-37D633B846F1}">
                    <asvg:svgBlip xmlns:asvg="http://schemas.microsoft.com/office/drawing/2016/SVG/main" r:embed="rId3"/>
                  </a:ext>
                </a:extLst>
              </a:blip>
              <a:stretch>
                <a:fillRect l="0" t="0" r="0" b="0"/>
              </a:stretch>
            </a:blipFill>
          </p:spPr>
        </p:sp>
        <p:sp>
          <p:nvSpPr>
            <p:cNvPr name="Freeform 4" id="4"/>
            <p:cNvSpPr/>
            <p:nvPr/>
          </p:nvSpPr>
          <p:spPr>
            <a:xfrm flipH="false" flipV="false" rot="0">
              <a:off x="3818133" y="3936758"/>
              <a:ext cx="2521983" cy="2521983"/>
            </a:xfrm>
            <a:custGeom>
              <a:avLst/>
              <a:gdLst/>
              <a:ahLst/>
              <a:cxnLst/>
              <a:rect r="r" b="b" t="t" l="l"/>
              <a:pathLst>
                <a:path h="2521983" w="2521983">
                  <a:moveTo>
                    <a:pt x="0" y="0"/>
                  </a:moveTo>
                  <a:lnTo>
                    <a:pt x="2521983" y="0"/>
                  </a:lnTo>
                  <a:lnTo>
                    <a:pt x="2521983" y="2521983"/>
                  </a:lnTo>
                  <a:lnTo>
                    <a:pt x="0" y="2521983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4">
                <a:extLst>
                  <a:ext uri="{96DAC541-7B7A-43D3-8B79-37D633B846F1}">
                    <asvg:svgBlip xmlns:asvg="http://schemas.microsoft.com/office/drawing/2016/SVG/main" r:embed="rId5"/>
                  </a:ext>
                </a:extLst>
              </a:blip>
              <a:stretch>
                <a:fillRect l="0" t="0" r="0" b="0"/>
              </a:stretch>
            </a:blipFill>
          </p:spPr>
        </p:sp>
        <p:sp>
          <p:nvSpPr>
            <p:cNvPr name="Freeform 5" id="5"/>
            <p:cNvSpPr/>
            <p:nvPr/>
          </p:nvSpPr>
          <p:spPr>
            <a:xfrm flipH="false" flipV="true" rot="0">
              <a:off x="3818133" y="1414774"/>
              <a:ext cx="2521983" cy="2521983"/>
            </a:xfrm>
            <a:custGeom>
              <a:avLst/>
              <a:gdLst/>
              <a:ahLst/>
              <a:cxnLst/>
              <a:rect r="r" b="b" t="t" l="l"/>
              <a:pathLst>
                <a:path h="2521983" w="2521983">
                  <a:moveTo>
                    <a:pt x="0" y="2521984"/>
                  </a:moveTo>
                  <a:lnTo>
                    <a:pt x="2521983" y="2521984"/>
                  </a:lnTo>
                  <a:lnTo>
                    <a:pt x="2521983" y="0"/>
                  </a:lnTo>
                  <a:lnTo>
                    <a:pt x="0" y="0"/>
                  </a:lnTo>
                  <a:lnTo>
                    <a:pt x="0" y="2521984"/>
                  </a:lnTo>
                  <a:close/>
                </a:path>
              </a:pathLst>
            </a:custGeom>
            <a:blipFill>
              <a:blip r:embed="rId4">
                <a:extLst>
                  <a:ext uri="{96DAC541-7B7A-43D3-8B79-37D633B846F1}">
                    <asvg:svgBlip xmlns:asvg="http://schemas.microsoft.com/office/drawing/2016/SVG/main" r:embed="rId5"/>
                  </a:ext>
                </a:extLst>
              </a:blip>
              <a:stretch>
                <a:fillRect l="0" t="0" r="0" b="0"/>
              </a:stretch>
            </a:blipFill>
          </p:spPr>
        </p:sp>
        <p:sp>
          <p:nvSpPr>
            <p:cNvPr name="Freeform 6" id="6"/>
            <p:cNvSpPr/>
            <p:nvPr/>
          </p:nvSpPr>
          <p:spPr>
            <a:xfrm flipH="false" flipV="false" rot="0">
              <a:off x="4732415" y="0"/>
              <a:ext cx="693420" cy="1052630"/>
            </a:xfrm>
            <a:custGeom>
              <a:avLst/>
              <a:gdLst/>
              <a:ahLst/>
              <a:cxnLst/>
              <a:rect r="r" b="b" t="t" l="l"/>
              <a:pathLst>
                <a:path h="1052630" w="693420">
                  <a:moveTo>
                    <a:pt x="0" y="0"/>
                  </a:moveTo>
                  <a:lnTo>
                    <a:pt x="693420" y="0"/>
                  </a:lnTo>
                  <a:lnTo>
                    <a:pt x="693420" y="1052630"/>
                  </a:lnTo>
                  <a:lnTo>
                    <a:pt x="0" y="1052630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2">
                <a:extLst>
                  <a:ext uri="{96DAC541-7B7A-43D3-8B79-37D633B846F1}">
                    <asvg:svgBlip xmlns:asvg="http://schemas.microsoft.com/office/drawing/2016/SVG/main" r:embed="rId3"/>
                  </a:ext>
                </a:extLst>
              </a:blip>
              <a:stretch>
                <a:fillRect l="0" t="0" r="0" b="0"/>
              </a:stretch>
            </a:blipFill>
          </p:spPr>
        </p:sp>
        <p:sp>
          <p:nvSpPr>
            <p:cNvPr name="Freeform 7" id="7"/>
            <p:cNvSpPr/>
            <p:nvPr/>
          </p:nvSpPr>
          <p:spPr>
            <a:xfrm flipH="false" flipV="false" rot="0">
              <a:off x="2833603" y="2881208"/>
              <a:ext cx="1969060" cy="2316542"/>
            </a:xfrm>
            <a:custGeom>
              <a:avLst/>
              <a:gdLst/>
              <a:ahLst/>
              <a:cxnLst/>
              <a:rect r="r" b="b" t="t" l="l"/>
              <a:pathLst>
                <a:path h="2316542" w="1969060">
                  <a:moveTo>
                    <a:pt x="0" y="0"/>
                  </a:moveTo>
                  <a:lnTo>
                    <a:pt x="1969060" y="0"/>
                  </a:lnTo>
                  <a:lnTo>
                    <a:pt x="1969060" y="2316542"/>
                  </a:lnTo>
                  <a:lnTo>
                    <a:pt x="0" y="2316542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6">
                <a:extLst>
                  <a:ext uri="{96DAC541-7B7A-43D3-8B79-37D633B846F1}">
                    <asvg:svgBlip xmlns:asvg="http://schemas.microsoft.com/office/drawing/2016/SVG/main" r:embed="rId7"/>
                  </a:ext>
                </a:extLst>
              </a:blip>
              <a:stretch>
                <a:fillRect l="0" t="0" r="0" b="0"/>
              </a:stretch>
            </a:blipFill>
          </p:spPr>
        </p:sp>
        <p:sp>
          <p:nvSpPr>
            <p:cNvPr name="Freeform 8" id="8"/>
            <p:cNvSpPr/>
            <p:nvPr/>
          </p:nvSpPr>
          <p:spPr>
            <a:xfrm flipH="false" flipV="false" rot="0">
              <a:off x="3818133" y="0"/>
              <a:ext cx="693420" cy="1052630"/>
            </a:xfrm>
            <a:custGeom>
              <a:avLst/>
              <a:gdLst/>
              <a:ahLst/>
              <a:cxnLst/>
              <a:rect r="r" b="b" t="t" l="l"/>
              <a:pathLst>
                <a:path h="1052630" w="693420">
                  <a:moveTo>
                    <a:pt x="0" y="0"/>
                  </a:moveTo>
                  <a:lnTo>
                    <a:pt x="693420" y="0"/>
                  </a:lnTo>
                  <a:lnTo>
                    <a:pt x="693420" y="1052630"/>
                  </a:lnTo>
                  <a:lnTo>
                    <a:pt x="0" y="1052630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2">
                <a:extLst>
                  <a:ext uri="{96DAC541-7B7A-43D3-8B79-37D633B846F1}">
                    <asvg:svgBlip xmlns:asvg="http://schemas.microsoft.com/office/drawing/2016/SVG/main" r:embed="rId3"/>
                  </a:ext>
                </a:extLst>
              </a:blip>
              <a:stretch>
                <a:fillRect l="0" t="0" r="0" b="0"/>
              </a:stretch>
            </a:blipFill>
          </p:spPr>
        </p:sp>
        <p:sp>
          <p:nvSpPr>
            <p:cNvPr name="Freeform 9" id="9"/>
            <p:cNvSpPr/>
            <p:nvPr/>
          </p:nvSpPr>
          <p:spPr>
            <a:xfrm flipH="false" flipV="false" rot="0">
              <a:off x="0" y="0"/>
              <a:ext cx="3239688" cy="3239688"/>
            </a:xfrm>
            <a:custGeom>
              <a:avLst/>
              <a:gdLst/>
              <a:ahLst/>
              <a:cxnLst/>
              <a:rect r="r" b="b" t="t" l="l"/>
              <a:pathLst>
                <a:path h="3239688" w="3239688">
                  <a:moveTo>
                    <a:pt x="0" y="0"/>
                  </a:moveTo>
                  <a:lnTo>
                    <a:pt x="3239688" y="0"/>
                  </a:lnTo>
                  <a:lnTo>
                    <a:pt x="3239688" y="3239688"/>
                  </a:lnTo>
                  <a:lnTo>
                    <a:pt x="0" y="3239688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8">
                <a:extLst>
                  <a:ext uri="{96DAC541-7B7A-43D3-8B79-37D633B846F1}">
                    <asvg:svgBlip xmlns:asvg="http://schemas.microsoft.com/office/drawing/2016/SVG/main" r:embed="rId9"/>
                  </a:ext>
                </a:extLst>
              </a:blip>
              <a:stretch>
                <a:fillRect l="0" t="0" r="0" b="0"/>
              </a:stretch>
            </a:blipFill>
          </p:spPr>
        </p:sp>
        <p:sp>
          <p:nvSpPr>
            <p:cNvPr name="Freeform 10" id="10"/>
            <p:cNvSpPr/>
            <p:nvPr/>
          </p:nvSpPr>
          <p:spPr>
            <a:xfrm flipH="false" flipV="false" rot="5400000">
              <a:off x="491244" y="3654464"/>
              <a:ext cx="2751884" cy="2745004"/>
            </a:xfrm>
            <a:custGeom>
              <a:avLst/>
              <a:gdLst/>
              <a:ahLst/>
              <a:cxnLst/>
              <a:rect r="r" b="b" t="t" l="l"/>
              <a:pathLst>
                <a:path h="2745004" w="2751884">
                  <a:moveTo>
                    <a:pt x="0" y="0"/>
                  </a:moveTo>
                  <a:lnTo>
                    <a:pt x="2751884" y="0"/>
                  </a:lnTo>
                  <a:lnTo>
                    <a:pt x="2751884" y="2745004"/>
                  </a:lnTo>
                  <a:lnTo>
                    <a:pt x="0" y="2745004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10">
                <a:extLst>
                  <a:ext uri="{96DAC541-7B7A-43D3-8B79-37D633B846F1}">
                    <asvg:svgBlip xmlns:asvg="http://schemas.microsoft.com/office/drawing/2016/SVG/main" r:embed="rId11"/>
                  </a:ext>
                </a:extLst>
              </a:blip>
              <a:stretch>
                <a:fillRect l="0" t="0" r="0" b="0"/>
              </a:stretch>
            </a:blipFill>
          </p:spPr>
        </p:sp>
      </p:grpSp>
      <p:grpSp>
        <p:nvGrpSpPr>
          <p:cNvPr name="Group 11" id="11"/>
          <p:cNvGrpSpPr/>
          <p:nvPr/>
        </p:nvGrpSpPr>
        <p:grpSpPr>
          <a:xfrm rot="0">
            <a:off x="-1078048" y="2029223"/>
            <a:ext cx="4721338" cy="3706074"/>
            <a:chOff x="0" y="0"/>
            <a:chExt cx="6295118" cy="4941432"/>
          </a:xfrm>
        </p:grpSpPr>
        <p:sp>
          <p:nvSpPr>
            <p:cNvPr name="Freeform 12" id="12"/>
            <p:cNvSpPr/>
            <p:nvPr/>
          </p:nvSpPr>
          <p:spPr>
            <a:xfrm flipH="false" flipV="false" rot="0">
              <a:off x="3069710" y="0"/>
              <a:ext cx="3225408" cy="3225408"/>
            </a:xfrm>
            <a:custGeom>
              <a:avLst/>
              <a:gdLst/>
              <a:ahLst/>
              <a:cxnLst/>
              <a:rect r="r" b="b" t="t" l="l"/>
              <a:pathLst>
                <a:path h="3225408" w="3225408">
                  <a:moveTo>
                    <a:pt x="0" y="0"/>
                  </a:moveTo>
                  <a:lnTo>
                    <a:pt x="3225408" y="0"/>
                  </a:lnTo>
                  <a:lnTo>
                    <a:pt x="3225408" y="3225408"/>
                  </a:lnTo>
                  <a:lnTo>
                    <a:pt x="0" y="3225408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12">
                <a:extLst>
                  <a:ext uri="{96DAC541-7B7A-43D3-8B79-37D633B846F1}">
                    <asvg:svgBlip xmlns:asvg="http://schemas.microsoft.com/office/drawing/2016/SVG/main" r:embed="rId13"/>
                  </a:ext>
                </a:extLst>
              </a:blip>
              <a:stretch>
                <a:fillRect l="-80214" t="-80214" r="0" b="0"/>
              </a:stretch>
            </a:blipFill>
          </p:spPr>
        </p:sp>
        <p:sp>
          <p:nvSpPr>
            <p:cNvPr name="Freeform 13" id="13"/>
            <p:cNvSpPr/>
            <p:nvPr/>
          </p:nvSpPr>
          <p:spPr>
            <a:xfrm flipH="false" flipV="false" rot="0">
              <a:off x="3311615" y="0"/>
              <a:ext cx="2741597" cy="3225408"/>
            </a:xfrm>
            <a:custGeom>
              <a:avLst/>
              <a:gdLst/>
              <a:ahLst/>
              <a:cxnLst/>
              <a:rect r="r" b="b" t="t" l="l"/>
              <a:pathLst>
                <a:path h="3225408" w="2741597">
                  <a:moveTo>
                    <a:pt x="0" y="0"/>
                  </a:moveTo>
                  <a:lnTo>
                    <a:pt x="2741597" y="0"/>
                  </a:lnTo>
                  <a:lnTo>
                    <a:pt x="2741597" y="3225408"/>
                  </a:lnTo>
                  <a:lnTo>
                    <a:pt x="0" y="3225408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6">
                <a:extLst>
                  <a:ext uri="{96DAC541-7B7A-43D3-8B79-37D633B846F1}">
                    <asvg:svgBlip xmlns:asvg="http://schemas.microsoft.com/office/drawing/2016/SVG/main" r:embed="rId7"/>
                  </a:ext>
                </a:extLst>
              </a:blip>
              <a:stretch>
                <a:fillRect l="0" t="0" r="0" b="0"/>
              </a:stretch>
            </a:blipFill>
          </p:spPr>
        </p:sp>
        <p:sp>
          <p:nvSpPr>
            <p:cNvPr name="Freeform 14" id="14"/>
            <p:cNvSpPr/>
            <p:nvPr/>
          </p:nvSpPr>
          <p:spPr>
            <a:xfrm flipH="false" flipV="false" rot="5400000">
              <a:off x="2630891" y="3664227"/>
              <a:ext cx="1608672" cy="731035"/>
            </a:xfrm>
            <a:custGeom>
              <a:avLst/>
              <a:gdLst/>
              <a:ahLst/>
              <a:cxnLst/>
              <a:rect r="r" b="b" t="t" l="l"/>
              <a:pathLst>
                <a:path h="731035" w="1608672">
                  <a:moveTo>
                    <a:pt x="0" y="0"/>
                  </a:moveTo>
                  <a:lnTo>
                    <a:pt x="1608672" y="0"/>
                  </a:lnTo>
                  <a:lnTo>
                    <a:pt x="1608672" y="731035"/>
                  </a:lnTo>
                  <a:lnTo>
                    <a:pt x="0" y="731035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14">
                <a:extLst>
                  <a:ext uri="{96DAC541-7B7A-43D3-8B79-37D633B846F1}">
                    <asvg:svgBlip xmlns:asvg="http://schemas.microsoft.com/office/drawing/2016/SVG/main" r:embed="rId15"/>
                  </a:ext>
                </a:extLst>
              </a:blip>
              <a:stretch>
                <a:fillRect l="0" t="0" r="0" b="-213802"/>
              </a:stretch>
            </a:blipFill>
          </p:spPr>
        </p:sp>
        <p:sp>
          <p:nvSpPr>
            <p:cNvPr name="Freeform 15" id="15"/>
            <p:cNvSpPr/>
            <p:nvPr/>
          </p:nvSpPr>
          <p:spPr>
            <a:xfrm flipH="true" flipV="true" rot="5400000">
              <a:off x="3361925" y="3664227"/>
              <a:ext cx="1608672" cy="731035"/>
            </a:xfrm>
            <a:custGeom>
              <a:avLst/>
              <a:gdLst/>
              <a:ahLst/>
              <a:cxnLst/>
              <a:rect r="r" b="b" t="t" l="l"/>
              <a:pathLst>
                <a:path h="731035" w="1608672">
                  <a:moveTo>
                    <a:pt x="1608673" y="731035"/>
                  </a:moveTo>
                  <a:lnTo>
                    <a:pt x="0" y="731035"/>
                  </a:lnTo>
                  <a:lnTo>
                    <a:pt x="0" y="0"/>
                  </a:lnTo>
                  <a:lnTo>
                    <a:pt x="1608673" y="0"/>
                  </a:lnTo>
                  <a:lnTo>
                    <a:pt x="1608673" y="731035"/>
                  </a:lnTo>
                  <a:close/>
                </a:path>
              </a:pathLst>
            </a:custGeom>
            <a:blipFill>
              <a:blip r:embed="rId14">
                <a:extLst>
                  <a:ext uri="{96DAC541-7B7A-43D3-8B79-37D633B846F1}">
                    <asvg:svgBlip xmlns:asvg="http://schemas.microsoft.com/office/drawing/2016/SVG/main" r:embed="rId15"/>
                  </a:ext>
                </a:extLst>
              </a:blip>
              <a:stretch>
                <a:fillRect l="0" t="0" r="0" b="-213802"/>
              </a:stretch>
            </a:blipFill>
          </p:spPr>
        </p:sp>
        <p:sp>
          <p:nvSpPr>
            <p:cNvPr name="Freeform 16" id="16"/>
            <p:cNvSpPr/>
            <p:nvPr/>
          </p:nvSpPr>
          <p:spPr>
            <a:xfrm flipH="false" flipV="false" rot="0">
              <a:off x="4682414" y="3225408"/>
              <a:ext cx="1612704" cy="1608672"/>
            </a:xfrm>
            <a:custGeom>
              <a:avLst/>
              <a:gdLst/>
              <a:ahLst/>
              <a:cxnLst/>
              <a:rect r="r" b="b" t="t" l="l"/>
              <a:pathLst>
                <a:path h="1608672" w="1612704">
                  <a:moveTo>
                    <a:pt x="0" y="0"/>
                  </a:moveTo>
                  <a:lnTo>
                    <a:pt x="1612704" y="0"/>
                  </a:lnTo>
                  <a:lnTo>
                    <a:pt x="1612704" y="1608673"/>
                  </a:lnTo>
                  <a:lnTo>
                    <a:pt x="0" y="1608673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16">
                <a:extLst>
                  <a:ext uri="{96DAC541-7B7A-43D3-8B79-37D633B846F1}">
                    <asvg:svgBlip xmlns:asvg="http://schemas.microsoft.com/office/drawing/2016/SVG/main" r:embed="rId17"/>
                  </a:ext>
                </a:extLst>
              </a:blip>
              <a:stretch>
                <a:fillRect l="0" t="0" r="0" b="0"/>
              </a:stretch>
            </a:blipFill>
          </p:spPr>
        </p:sp>
        <p:sp>
          <p:nvSpPr>
            <p:cNvPr name="Freeform 17" id="17"/>
            <p:cNvSpPr/>
            <p:nvPr/>
          </p:nvSpPr>
          <p:spPr>
            <a:xfrm flipH="false" flipV="false" rot="0">
              <a:off x="1054465" y="0"/>
              <a:ext cx="1638896" cy="4941432"/>
            </a:xfrm>
            <a:custGeom>
              <a:avLst/>
              <a:gdLst/>
              <a:ahLst/>
              <a:cxnLst/>
              <a:rect r="r" b="b" t="t" l="l"/>
              <a:pathLst>
                <a:path h="4941432" w="1638896">
                  <a:moveTo>
                    <a:pt x="0" y="0"/>
                  </a:moveTo>
                  <a:lnTo>
                    <a:pt x="1638896" y="0"/>
                  </a:lnTo>
                  <a:lnTo>
                    <a:pt x="1638896" y="4941432"/>
                  </a:lnTo>
                  <a:lnTo>
                    <a:pt x="0" y="4941432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2">
                <a:extLst>
                  <a:ext uri="{96DAC541-7B7A-43D3-8B79-37D633B846F1}">
                    <asvg:svgBlip xmlns:asvg="http://schemas.microsoft.com/office/drawing/2016/SVG/main" r:embed="rId3"/>
                  </a:ext>
                </a:extLst>
              </a:blip>
              <a:stretch>
                <a:fillRect l="0" t="0" r="-98619" b="0"/>
              </a:stretch>
            </a:blipFill>
          </p:spPr>
        </p:sp>
        <p:sp>
          <p:nvSpPr>
            <p:cNvPr name="Freeform 18" id="18"/>
            <p:cNvSpPr/>
            <p:nvPr/>
          </p:nvSpPr>
          <p:spPr>
            <a:xfrm flipH="false" flipV="false" rot="0">
              <a:off x="0" y="3134363"/>
              <a:ext cx="2108929" cy="1211378"/>
            </a:xfrm>
            <a:custGeom>
              <a:avLst/>
              <a:gdLst/>
              <a:ahLst/>
              <a:cxnLst/>
              <a:rect r="r" b="b" t="t" l="l"/>
              <a:pathLst>
                <a:path h="1211378" w="2108929">
                  <a:moveTo>
                    <a:pt x="0" y="0"/>
                  </a:moveTo>
                  <a:lnTo>
                    <a:pt x="2108929" y="0"/>
                  </a:lnTo>
                  <a:lnTo>
                    <a:pt x="2108929" y="1211378"/>
                  </a:lnTo>
                  <a:lnTo>
                    <a:pt x="0" y="1211378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18">
                <a:extLst>
                  <a:ext uri="{96DAC541-7B7A-43D3-8B79-37D633B846F1}">
                    <asvg:svgBlip xmlns:asvg="http://schemas.microsoft.com/office/drawing/2016/SVG/main" r:embed="rId19"/>
                  </a:ext>
                </a:extLst>
              </a:blip>
              <a:stretch>
                <a:fillRect l="0" t="0" r="0" b="-102728"/>
              </a:stretch>
            </a:blipFill>
          </p:spPr>
        </p:sp>
      </p:grpSp>
      <p:grpSp>
        <p:nvGrpSpPr>
          <p:cNvPr name="Group 19" id="19"/>
          <p:cNvGrpSpPr/>
          <p:nvPr/>
        </p:nvGrpSpPr>
        <p:grpSpPr>
          <a:xfrm rot="0">
            <a:off x="-1078048" y="-1746626"/>
            <a:ext cx="4721338" cy="3493252"/>
            <a:chOff x="0" y="0"/>
            <a:chExt cx="6295118" cy="4657670"/>
          </a:xfrm>
        </p:grpSpPr>
        <p:sp>
          <p:nvSpPr>
            <p:cNvPr name="Freeform 20" id="20"/>
            <p:cNvSpPr/>
            <p:nvPr/>
          </p:nvSpPr>
          <p:spPr>
            <a:xfrm flipH="false" flipV="false" rot="0">
              <a:off x="1688627" y="1652522"/>
              <a:ext cx="3005148" cy="3005148"/>
            </a:xfrm>
            <a:custGeom>
              <a:avLst/>
              <a:gdLst/>
              <a:ahLst/>
              <a:cxnLst/>
              <a:rect r="r" b="b" t="t" l="l"/>
              <a:pathLst>
                <a:path h="3005148" w="3005148">
                  <a:moveTo>
                    <a:pt x="0" y="0"/>
                  </a:moveTo>
                  <a:lnTo>
                    <a:pt x="3005148" y="0"/>
                  </a:lnTo>
                  <a:lnTo>
                    <a:pt x="3005148" y="3005148"/>
                  </a:lnTo>
                  <a:lnTo>
                    <a:pt x="0" y="3005148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20">
                <a:extLst>
                  <a:ext uri="{96DAC541-7B7A-43D3-8B79-37D633B846F1}">
                    <asvg:svgBlip xmlns:asvg="http://schemas.microsoft.com/office/drawing/2016/SVG/main" r:embed="rId21"/>
                  </a:ext>
                </a:extLst>
              </a:blip>
              <a:stretch>
                <a:fillRect l="0" t="0" r="0" b="0"/>
              </a:stretch>
            </a:blipFill>
          </p:spPr>
        </p:sp>
        <p:sp>
          <p:nvSpPr>
            <p:cNvPr name="Freeform 21" id="21"/>
            <p:cNvSpPr/>
            <p:nvPr/>
          </p:nvSpPr>
          <p:spPr>
            <a:xfrm flipH="false" flipV="false" rot="0">
              <a:off x="0" y="0"/>
              <a:ext cx="3026354" cy="3026354"/>
            </a:xfrm>
            <a:custGeom>
              <a:avLst/>
              <a:gdLst/>
              <a:ahLst/>
              <a:cxnLst/>
              <a:rect r="r" b="b" t="t" l="l"/>
              <a:pathLst>
                <a:path h="3026354" w="3026354">
                  <a:moveTo>
                    <a:pt x="0" y="0"/>
                  </a:moveTo>
                  <a:lnTo>
                    <a:pt x="3026354" y="0"/>
                  </a:lnTo>
                  <a:lnTo>
                    <a:pt x="3026354" y="3026354"/>
                  </a:lnTo>
                  <a:lnTo>
                    <a:pt x="0" y="3026354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22">
                <a:extLst>
                  <a:ext uri="{96DAC541-7B7A-43D3-8B79-37D633B846F1}">
                    <asvg:svgBlip xmlns:asvg="http://schemas.microsoft.com/office/drawing/2016/SVG/main" r:embed="rId23"/>
                  </a:ext>
                </a:extLst>
              </a:blip>
              <a:stretch>
                <a:fillRect l="0" t="0" r="0" b="0"/>
              </a:stretch>
            </a:blipFill>
          </p:spPr>
        </p:sp>
        <p:sp>
          <p:nvSpPr>
            <p:cNvPr name="Freeform 22" id="22"/>
            <p:cNvSpPr/>
            <p:nvPr/>
          </p:nvSpPr>
          <p:spPr>
            <a:xfrm flipH="false" flipV="false" rot="5400000">
              <a:off x="4498452" y="-1070357"/>
              <a:ext cx="726309" cy="2867022"/>
            </a:xfrm>
            <a:custGeom>
              <a:avLst/>
              <a:gdLst/>
              <a:ahLst/>
              <a:cxnLst/>
              <a:rect r="r" b="b" t="t" l="l"/>
              <a:pathLst>
                <a:path h="2867022" w="726309">
                  <a:moveTo>
                    <a:pt x="0" y="0"/>
                  </a:moveTo>
                  <a:lnTo>
                    <a:pt x="726309" y="0"/>
                  </a:lnTo>
                  <a:lnTo>
                    <a:pt x="726309" y="2867023"/>
                  </a:lnTo>
                  <a:lnTo>
                    <a:pt x="0" y="2867023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24">
                <a:extLst>
                  <a:ext uri="{96DAC541-7B7A-43D3-8B79-37D633B846F1}">
                    <asvg:svgBlip xmlns:asvg="http://schemas.microsoft.com/office/drawing/2016/SVG/main" r:embed="rId25"/>
                  </a:ext>
                </a:extLst>
              </a:blip>
              <a:stretch>
                <a:fillRect l="0" t="0" r="-160034" b="0"/>
              </a:stretch>
            </a:blipFill>
          </p:spPr>
        </p:sp>
        <p:sp>
          <p:nvSpPr>
            <p:cNvPr name="Freeform 23" id="23"/>
            <p:cNvSpPr/>
            <p:nvPr/>
          </p:nvSpPr>
          <p:spPr>
            <a:xfrm flipH="false" flipV="false" rot="5400000">
              <a:off x="4498452" y="79666"/>
              <a:ext cx="726309" cy="2867022"/>
            </a:xfrm>
            <a:custGeom>
              <a:avLst/>
              <a:gdLst/>
              <a:ahLst/>
              <a:cxnLst/>
              <a:rect r="r" b="b" t="t" l="l"/>
              <a:pathLst>
                <a:path h="2867022" w="726309">
                  <a:moveTo>
                    <a:pt x="0" y="0"/>
                  </a:moveTo>
                  <a:lnTo>
                    <a:pt x="726309" y="0"/>
                  </a:lnTo>
                  <a:lnTo>
                    <a:pt x="726309" y="2867022"/>
                  </a:lnTo>
                  <a:lnTo>
                    <a:pt x="0" y="2867022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24">
                <a:extLst>
                  <a:ext uri="{96DAC541-7B7A-43D3-8B79-37D633B846F1}">
                    <asvg:svgBlip xmlns:asvg="http://schemas.microsoft.com/office/drawing/2016/SVG/main" r:embed="rId25"/>
                  </a:ext>
                </a:extLst>
              </a:blip>
              <a:stretch>
                <a:fillRect l="0" t="0" r="-160034" b="0"/>
              </a:stretch>
            </a:blipFill>
          </p:spPr>
        </p:sp>
        <p:sp>
          <p:nvSpPr>
            <p:cNvPr name="Freeform 24" id="24"/>
            <p:cNvSpPr/>
            <p:nvPr/>
          </p:nvSpPr>
          <p:spPr>
            <a:xfrm flipH="false" flipV="false" rot="5400000">
              <a:off x="4498452" y="1229688"/>
              <a:ext cx="726309" cy="2867022"/>
            </a:xfrm>
            <a:custGeom>
              <a:avLst/>
              <a:gdLst/>
              <a:ahLst/>
              <a:cxnLst/>
              <a:rect r="r" b="b" t="t" l="l"/>
              <a:pathLst>
                <a:path h="2867022" w="726309">
                  <a:moveTo>
                    <a:pt x="0" y="0"/>
                  </a:moveTo>
                  <a:lnTo>
                    <a:pt x="726309" y="0"/>
                  </a:lnTo>
                  <a:lnTo>
                    <a:pt x="726309" y="2867022"/>
                  </a:lnTo>
                  <a:lnTo>
                    <a:pt x="0" y="2867022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24">
                <a:extLst>
                  <a:ext uri="{96DAC541-7B7A-43D3-8B79-37D633B846F1}">
                    <asvg:svgBlip xmlns:asvg="http://schemas.microsoft.com/office/drawing/2016/SVG/main" r:embed="rId25"/>
                  </a:ext>
                </a:extLst>
              </a:blip>
              <a:stretch>
                <a:fillRect l="0" t="0" r="-160034" b="0"/>
              </a:stretch>
            </a:blipFill>
          </p:spPr>
        </p:sp>
        <p:sp>
          <p:nvSpPr>
            <p:cNvPr name="Freeform 25" id="25"/>
            <p:cNvSpPr/>
            <p:nvPr/>
          </p:nvSpPr>
          <p:spPr>
            <a:xfrm flipH="false" flipV="false" rot="0">
              <a:off x="4793645" y="3155096"/>
              <a:ext cx="1466235" cy="1384435"/>
            </a:xfrm>
            <a:custGeom>
              <a:avLst/>
              <a:gdLst/>
              <a:ahLst/>
              <a:cxnLst/>
              <a:rect r="r" b="b" t="t" l="l"/>
              <a:pathLst>
                <a:path h="1384435" w="1466235">
                  <a:moveTo>
                    <a:pt x="0" y="0"/>
                  </a:moveTo>
                  <a:lnTo>
                    <a:pt x="1466234" y="0"/>
                  </a:lnTo>
                  <a:lnTo>
                    <a:pt x="1466234" y="1384435"/>
                  </a:lnTo>
                  <a:lnTo>
                    <a:pt x="0" y="1384435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26">
                <a:extLst>
                  <a:ext uri="{96DAC541-7B7A-43D3-8B79-37D633B846F1}">
                    <asvg:svgBlip xmlns:asvg="http://schemas.microsoft.com/office/drawing/2016/SVG/main" r:embed="rId27"/>
                  </a:ext>
                </a:extLst>
              </a:blip>
              <a:stretch>
                <a:fillRect l="0" t="0" r="0" b="-51028"/>
              </a:stretch>
            </a:blipFill>
          </p:spPr>
        </p:sp>
        <p:sp>
          <p:nvSpPr>
            <p:cNvPr name="Freeform 26" id="26"/>
            <p:cNvSpPr/>
            <p:nvPr/>
          </p:nvSpPr>
          <p:spPr>
            <a:xfrm flipH="false" flipV="false" rot="0">
              <a:off x="1688627" y="3524947"/>
              <a:ext cx="521416" cy="520764"/>
            </a:xfrm>
            <a:custGeom>
              <a:avLst/>
              <a:gdLst/>
              <a:ahLst/>
              <a:cxnLst/>
              <a:rect r="r" b="b" t="t" l="l"/>
              <a:pathLst>
                <a:path h="520764" w="521416">
                  <a:moveTo>
                    <a:pt x="0" y="0"/>
                  </a:moveTo>
                  <a:lnTo>
                    <a:pt x="521416" y="0"/>
                  </a:lnTo>
                  <a:lnTo>
                    <a:pt x="521416" y="520764"/>
                  </a:lnTo>
                  <a:lnTo>
                    <a:pt x="0" y="520764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28">
                <a:extLst>
                  <a:ext uri="{96DAC541-7B7A-43D3-8B79-37D633B846F1}">
                    <asvg:svgBlip xmlns:asvg="http://schemas.microsoft.com/office/drawing/2016/SVG/main" r:embed="rId29"/>
                  </a:ext>
                </a:extLst>
              </a:blip>
              <a:stretch>
                <a:fillRect l="0" t="0" r="0" b="0"/>
              </a:stretch>
            </a:blipFill>
          </p:spPr>
        </p:sp>
        <p:sp>
          <p:nvSpPr>
            <p:cNvPr name="Freeform 27" id="27"/>
            <p:cNvSpPr/>
            <p:nvPr/>
          </p:nvSpPr>
          <p:spPr>
            <a:xfrm flipH="false" flipV="false" rot="0">
              <a:off x="798771" y="3544860"/>
              <a:ext cx="500851" cy="500851"/>
            </a:xfrm>
            <a:custGeom>
              <a:avLst/>
              <a:gdLst/>
              <a:ahLst/>
              <a:cxnLst/>
              <a:rect r="r" b="b" t="t" l="l"/>
              <a:pathLst>
                <a:path h="500851" w="500851">
                  <a:moveTo>
                    <a:pt x="0" y="0"/>
                  </a:moveTo>
                  <a:lnTo>
                    <a:pt x="500851" y="0"/>
                  </a:lnTo>
                  <a:lnTo>
                    <a:pt x="500851" y="500851"/>
                  </a:lnTo>
                  <a:lnTo>
                    <a:pt x="0" y="500851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30">
                <a:extLst>
                  <a:ext uri="{96DAC541-7B7A-43D3-8B79-37D633B846F1}">
                    <asvg:svgBlip xmlns:asvg="http://schemas.microsoft.com/office/drawing/2016/SVG/main" r:embed="rId31"/>
                  </a:ext>
                </a:extLst>
              </a:blip>
              <a:stretch>
                <a:fillRect l="0" t="0" r="0" b="0"/>
              </a:stretch>
            </a:blipFill>
          </p:spPr>
        </p:sp>
      </p:grpSp>
      <p:grpSp>
        <p:nvGrpSpPr>
          <p:cNvPr name="Group 28" id="28"/>
          <p:cNvGrpSpPr/>
          <p:nvPr/>
        </p:nvGrpSpPr>
        <p:grpSpPr>
          <a:xfrm rot="0">
            <a:off x="4070909" y="1883059"/>
            <a:ext cx="13807551" cy="7953790"/>
            <a:chOff x="0" y="0"/>
            <a:chExt cx="3636557" cy="2094825"/>
          </a:xfrm>
        </p:grpSpPr>
        <p:sp>
          <p:nvSpPr>
            <p:cNvPr name="Freeform 29" id="29"/>
            <p:cNvSpPr/>
            <p:nvPr/>
          </p:nvSpPr>
          <p:spPr>
            <a:xfrm flipH="false" flipV="false" rot="0">
              <a:off x="0" y="0"/>
              <a:ext cx="3636557" cy="2094825"/>
            </a:xfrm>
            <a:custGeom>
              <a:avLst/>
              <a:gdLst/>
              <a:ahLst/>
              <a:cxnLst/>
              <a:rect r="r" b="b" t="t" l="l"/>
              <a:pathLst>
                <a:path h="2094825" w="3636557">
                  <a:moveTo>
                    <a:pt x="24671" y="0"/>
                  </a:moveTo>
                  <a:lnTo>
                    <a:pt x="3611886" y="0"/>
                  </a:lnTo>
                  <a:cubicBezTo>
                    <a:pt x="3618429" y="0"/>
                    <a:pt x="3624704" y="2599"/>
                    <a:pt x="3629331" y="7226"/>
                  </a:cubicBezTo>
                  <a:cubicBezTo>
                    <a:pt x="3633958" y="11853"/>
                    <a:pt x="3636557" y="18128"/>
                    <a:pt x="3636557" y="24671"/>
                  </a:cubicBezTo>
                  <a:lnTo>
                    <a:pt x="3636557" y="2070154"/>
                  </a:lnTo>
                  <a:cubicBezTo>
                    <a:pt x="3636557" y="2076698"/>
                    <a:pt x="3633958" y="2082973"/>
                    <a:pt x="3629331" y="2087600"/>
                  </a:cubicBezTo>
                  <a:cubicBezTo>
                    <a:pt x="3624704" y="2092226"/>
                    <a:pt x="3618429" y="2094825"/>
                    <a:pt x="3611886" y="2094825"/>
                  </a:cubicBezTo>
                  <a:lnTo>
                    <a:pt x="24671" y="2094825"/>
                  </a:lnTo>
                  <a:cubicBezTo>
                    <a:pt x="18128" y="2094825"/>
                    <a:pt x="11853" y="2092226"/>
                    <a:pt x="7226" y="2087600"/>
                  </a:cubicBezTo>
                  <a:cubicBezTo>
                    <a:pt x="2599" y="2082973"/>
                    <a:pt x="0" y="2076698"/>
                    <a:pt x="0" y="2070154"/>
                  </a:cubicBezTo>
                  <a:lnTo>
                    <a:pt x="0" y="24671"/>
                  </a:lnTo>
                  <a:cubicBezTo>
                    <a:pt x="0" y="18128"/>
                    <a:pt x="2599" y="11853"/>
                    <a:pt x="7226" y="7226"/>
                  </a:cubicBezTo>
                  <a:cubicBezTo>
                    <a:pt x="11853" y="2599"/>
                    <a:pt x="18128" y="0"/>
                    <a:pt x="24671" y="0"/>
                  </a:cubicBezTo>
                  <a:close/>
                </a:path>
              </a:pathLst>
            </a:custGeom>
            <a:solidFill>
              <a:srgbClr val="EEE4FF"/>
            </a:solidFill>
          </p:spPr>
        </p:sp>
        <p:sp>
          <p:nvSpPr>
            <p:cNvPr name="TextBox 30" id="30"/>
            <p:cNvSpPr txBox="true"/>
            <p:nvPr/>
          </p:nvSpPr>
          <p:spPr>
            <a:xfrm>
              <a:off x="0" y="-38100"/>
              <a:ext cx="3636557" cy="2132925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>
                <a:lnSpc>
                  <a:spcPts val="2659"/>
                </a:lnSpc>
                <a:spcBef>
                  <a:spcPct val="0"/>
                </a:spcBef>
              </a:pPr>
            </a:p>
          </p:txBody>
        </p:sp>
      </p:grpSp>
      <p:sp>
        <p:nvSpPr>
          <p:cNvPr name="TextBox 31" id="31"/>
          <p:cNvSpPr txBox="true"/>
          <p:nvPr/>
        </p:nvSpPr>
        <p:spPr>
          <a:xfrm rot="0">
            <a:off x="4328603" y="566925"/>
            <a:ext cx="13754872" cy="1104524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7512"/>
              </a:lnSpc>
            </a:pPr>
            <a:r>
              <a:rPr lang="en-US" sz="8441">
                <a:solidFill>
                  <a:srgbClr val="88A3B6"/>
                </a:solidFill>
                <a:latin typeface="Sailors"/>
                <a:ea typeface="Sailors"/>
                <a:cs typeface="Sailors"/>
                <a:sym typeface="Sailors"/>
              </a:rPr>
              <a:t>EVIDENCE &amp; FURTHER READING</a:t>
            </a:r>
          </a:p>
        </p:txBody>
      </p:sp>
      <p:sp>
        <p:nvSpPr>
          <p:cNvPr name="TextBox 32" id="32"/>
          <p:cNvSpPr txBox="true"/>
          <p:nvPr/>
        </p:nvSpPr>
        <p:spPr>
          <a:xfrm rot="0">
            <a:off x="5362261" y="2878672"/>
            <a:ext cx="11687556" cy="6705727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 marL="604519" indent="-302260" lvl="1">
              <a:lnSpc>
                <a:spcPts val="3583"/>
              </a:lnSpc>
              <a:buFont typeface="Arial"/>
              <a:buChar char="•"/>
            </a:pPr>
            <a:r>
              <a:rPr lang="en-US" sz="2799" u="sng">
                <a:solidFill>
                  <a:srgbClr val="88A3B6"/>
                </a:solidFill>
                <a:latin typeface="Garet"/>
                <a:ea typeface="Garet"/>
                <a:cs typeface="Garet"/>
                <a:sym typeface="Garet"/>
                <a:hlinkClick r:id="rId32" tooltip="https://inspiredchildren.org.uk"/>
              </a:rPr>
              <a:t>Ben Kingston-Hughes – Inspired Children</a:t>
            </a:r>
          </a:p>
          <a:p>
            <a:pPr algn="l">
              <a:lnSpc>
                <a:spcPts val="3583"/>
              </a:lnSpc>
            </a:pPr>
          </a:p>
          <a:p>
            <a:pPr algn="l">
              <a:lnSpc>
                <a:spcPts val="3583"/>
              </a:lnSpc>
            </a:pPr>
          </a:p>
          <a:p>
            <a:pPr algn="l" marL="604519" indent="-302260" lvl="1">
              <a:lnSpc>
                <a:spcPts val="3583"/>
              </a:lnSpc>
              <a:buFont typeface="Arial"/>
              <a:buChar char="•"/>
            </a:pPr>
            <a:r>
              <a:rPr lang="en-US" sz="2799" u="sng">
                <a:solidFill>
                  <a:srgbClr val="88A3B6"/>
                </a:solidFill>
                <a:latin typeface="Garet"/>
                <a:ea typeface="Garet"/>
                <a:cs typeface="Garet"/>
                <a:sym typeface="Garet"/>
                <a:hlinkClick r:id="rId33" tooltip="https://doi.org/10.1542/peds.2018-2058"/>
              </a:rPr>
              <a:t>American Academy of Pediatrics – The Power of Play</a:t>
            </a:r>
          </a:p>
          <a:p>
            <a:pPr algn="l">
              <a:lnSpc>
                <a:spcPts val="3583"/>
              </a:lnSpc>
            </a:pPr>
          </a:p>
          <a:p>
            <a:pPr algn="l">
              <a:lnSpc>
                <a:spcPts val="3583"/>
              </a:lnSpc>
            </a:pPr>
          </a:p>
          <a:p>
            <a:pPr algn="l" marL="604519" indent="-302260" lvl="1">
              <a:lnSpc>
                <a:spcPts val="3583"/>
              </a:lnSpc>
              <a:buFont typeface="Arial"/>
              <a:buChar char="•"/>
            </a:pPr>
            <a:r>
              <a:rPr lang="en-US" sz="2799" u="sng">
                <a:solidFill>
                  <a:srgbClr val="88A3B6"/>
                </a:solidFill>
                <a:latin typeface="Garet"/>
                <a:ea typeface="Garet"/>
                <a:cs typeface="Garet"/>
                <a:sym typeface="Garet"/>
                <a:hlinkClick r:id="rId34" tooltip="https://developingchild.harvard.edu/resource-guides/guide-executive-function/"/>
              </a:rPr>
              <a:t>Harvard Center on the Developing Child – Executive Function</a:t>
            </a:r>
          </a:p>
          <a:p>
            <a:pPr algn="l">
              <a:lnSpc>
                <a:spcPts val="3583"/>
              </a:lnSpc>
            </a:pPr>
          </a:p>
          <a:p>
            <a:pPr algn="l">
              <a:lnSpc>
                <a:spcPts val="3583"/>
              </a:lnSpc>
            </a:pPr>
          </a:p>
          <a:p>
            <a:pPr algn="l" marL="604519" indent="-302260" lvl="1">
              <a:lnSpc>
                <a:spcPts val="3583"/>
              </a:lnSpc>
              <a:buFont typeface="Arial"/>
              <a:buChar char="•"/>
            </a:pPr>
            <a:r>
              <a:rPr lang="en-US" sz="2799" u="sng">
                <a:solidFill>
                  <a:srgbClr val="88A3B6"/>
                </a:solidFill>
                <a:latin typeface="Garet"/>
                <a:ea typeface="Garet"/>
                <a:cs typeface="Garet"/>
                <a:sym typeface="Garet"/>
                <a:hlinkClick r:id="rId35" tooltip="https://developingchild.harvard.edu/resources/handouts-tools/activities-guide-enhancing-and-practicing-executive-function-skills-with-children-from-infancy-to-adolescence/"/>
              </a:rPr>
              <a:t>Harvard – Activities for Developing Executive Function</a:t>
            </a:r>
          </a:p>
          <a:p>
            <a:pPr algn="l">
              <a:lnSpc>
                <a:spcPts val="3583"/>
              </a:lnSpc>
            </a:pPr>
          </a:p>
          <a:p>
            <a:pPr algn="l">
              <a:lnSpc>
                <a:spcPts val="3583"/>
              </a:lnSpc>
            </a:pPr>
          </a:p>
          <a:p>
            <a:pPr algn="l" marL="604519" indent="-302260" lvl="1">
              <a:lnSpc>
                <a:spcPts val="3583"/>
              </a:lnSpc>
              <a:buFont typeface="Arial"/>
              <a:buChar char="•"/>
            </a:pPr>
            <a:r>
              <a:rPr lang="en-US" sz="2799" u="sng">
                <a:solidFill>
                  <a:srgbClr val="88A3B6"/>
                </a:solidFill>
                <a:latin typeface="Garet"/>
                <a:ea typeface="Garet"/>
                <a:cs typeface="Garet"/>
                <a:sym typeface="Garet"/>
                <a:hlinkClick r:id="rId36" tooltip="https://www.gov.uk/government/publications/development-matters--2?utm_source=chatgpt.com"/>
              </a:rPr>
              <a:t>Department for Education – Development Matters</a:t>
            </a:r>
          </a:p>
          <a:p>
            <a:pPr algn="l">
              <a:lnSpc>
                <a:spcPts val="3583"/>
              </a:lnSpc>
            </a:pPr>
          </a:p>
          <a:p>
            <a:pPr algn="l">
              <a:lnSpc>
                <a:spcPts val="3583"/>
              </a:lnSpc>
            </a:pP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0</Words>
  <Application>Microsoft Office PowerPoint</Application>
  <PresentationFormat>On-screen Show (4:3)</PresentationFormat>
  <Paragraphs>0</Paragraphs>
  <Slides>0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0</vt:i4>
      </vt:variant>
    </vt:vector>
  </HeadingPairs>
  <TitlesOfParts>
    <vt:vector size="1" baseType="lpstr">
      <vt:lpstr>Office Theme</vt:lpstr>
    </vt:vector>
  </TitlesOfParts>
  <Company/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xsi="http://www.w3.org/2001/XMLSchema-instance">
  <dcterms:created xsi:type="dcterms:W3CDTF">2006-08-16T00:00:00Z</dcterms:created>
  <dc:identifier>DAHUb1hi8jU</dc:identifier>
  <dcterms:modified xsi:type="dcterms:W3CDTF">2011-08-01T06:04:30Z</dcterms:modified>
  <cp:revision>1</cp:revision>
  <dc:title>1 – The Neuroscience of Play</dc:title>
</cp:coreProperties>
</file>